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Lst>
  <p:sldSz cx="12192000" cy="6858000"/>
  <p:notesSz cx="7559675" cy="10691813"/>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480" y="1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 Id="rId8"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020203-8E4C-4D95-B094-ABADA9A7E0A1}"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FEE6DB6C-91B5-4BEF-A25B-9BF1BBC99E13}">
      <dgm:prSet/>
      <dgm:spPr/>
      <dgm:t>
        <a:bodyPr/>
        <a:lstStyle/>
        <a:p>
          <a:r>
            <a:rPr lang="hr-HR"/>
            <a:t>Pred Vama je vrijeme odluke i izbora srednje škole. Taj zadatak je vrlo odgovoran, a često nije ni jednostavan.</a:t>
          </a:r>
          <a:endParaRPr lang="en-US"/>
        </a:p>
      </dgm:t>
    </dgm:pt>
    <dgm:pt modelId="{205C3643-825C-4149-95AE-1A7CEA3B58D0}" type="parTrans" cxnId="{B19D0624-48AC-4E54-9C78-0AA441E379F7}">
      <dgm:prSet/>
      <dgm:spPr/>
      <dgm:t>
        <a:bodyPr/>
        <a:lstStyle/>
        <a:p>
          <a:endParaRPr lang="en-US"/>
        </a:p>
      </dgm:t>
    </dgm:pt>
    <dgm:pt modelId="{442087E0-41F6-4E98-8EB5-6B9528399928}" type="sibTrans" cxnId="{B19D0624-48AC-4E54-9C78-0AA441E379F7}">
      <dgm:prSet/>
      <dgm:spPr/>
      <dgm:t>
        <a:bodyPr/>
        <a:lstStyle/>
        <a:p>
          <a:endParaRPr lang="en-US"/>
        </a:p>
      </dgm:t>
    </dgm:pt>
    <dgm:pt modelId="{4B545B4E-DCB3-439F-8B7C-DEE763B2752F}">
      <dgm:prSet/>
      <dgm:spPr/>
      <dgm:t>
        <a:bodyPr/>
        <a:lstStyle/>
        <a:p>
          <a:r>
            <a:rPr lang="hr-HR"/>
            <a:t>Ovom prezentacijom kao i našim promotivnim videom želimo Vas upoznati s našom školom.</a:t>
          </a:r>
          <a:endParaRPr lang="en-US"/>
        </a:p>
      </dgm:t>
    </dgm:pt>
    <dgm:pt modelId="{0019CBCA-1FB9-4FD6-905C-A37FDC92660E}" type="parTrans" cxnId="{88DA31BB-25BA-4E19-BB14-FEDF320AFFE2}">
      <dgm:prSet/>
      <dgm:spPr/>
      <dgm:t>
        <a:bodyPr/>
        <a:lstStyle/>
        <a:p>
          <a:endParaRPr lang="en-US"/>
        </a:p>
      </dgm:t>
    </dgm:pt>
    <dgm:pt modelId="{C4072FB7-5099-49AD-9958-F4ABDA3ED644}" type="sibTrans" cxnId="{88DA31BB-25BA-4E19-BB14-FEDF320AFFE2}">
      <dgm:prSet/>
      <dgm:spPr/>
      <dgm:t>
        <a:bodyPr/>
        <a:lstStyle/>
        <a:p>
          <a:endParaRPr lang="en-US"/>
        </a:p>
      </dgm:t>
    </dgm:pt>
    <dgm:pt modelId="{B24CDDC7-C9B9-4C7F-A3F0-24AA20C10E6D}">
      <dgm:prSet/>
      <dgm:spPr/>
      <dgm:t>
        <a:bodyPr/>
        <a:lstStyle/>
        <a:p>
          <a:r>
            <a:rPr lang="hr-HR"/>
            <a:t>Molimo Vas da ih pažljivo proučite, možda Vam baš oni pomognu da donesete svoju (konačnu) odluku. ☺</a:t>
          </a:r>
          <a:endParaRPr lang="en-US"/>
        </a:p>
      </dgm:t>
    </dgm:pt>
    <dgm:pt modelId="{E592D936-05D6-4402-8FD8-73149549B24C}" type="parTrans" cxnId="{770E34A8-9806-48C3-BC8C-6A53D6F863FC}">
      <dgm:prSet/>
      <dgm:spPr/>
      <dgm:t>
        <a:bodyPr/>
        <a:lstStyle/>
        <a:p>
          <a:endParaRPr lang="en-US"/>
        </a:p>
      </dgm:t>
    </dgm:pt>
    <dgm:pt modelId="{91BC638F-723F-471A-8808-3A405E405256}" type="sibTrans" cxnId="{770E34A8-9806-48C3-BC8C-6A53D6F863FC}">
      <dgm:prSet/>
      <dgm:spPr/>
      <dgm:t>
        <a:bodyPr/>
        <a:lstStyle/>
        <a:p>
          <a:endParaRPr lang="en-US"/>
        </a:p>
      </dgm:t>
    </dgm:pt>
    <dgm:pt modelId="{F20943A7-7F45-44B8-AE79-F8C735121D35}" type="pres">
      <dgm:prSet presAssocID="{10020203-8E4C-4D95-B094-ABADA9A7E0A1}" presName="hierChild1" presStyleCnt="0">
        <dgm:presLayoutVars>
          <dgm:chPref val="1"/>
          <dgm:dir/>
          <dgm:animOne val="branch"/>
          <dgm:animLvl val="lvl"/>
          <dgm:resizeHandles/>
        </dgm:presLayoutVars>
      </dgm:prSet>
      <dgm:spPr/>
      <dgm:t>
        <a:bodyPr/>
        <a:lstStyle/>
        <a:p>
          <a:endParaRPr lang="hr-HR"/>
        </a:p>
      </dgm:t>
    </dgm:pt>
    <dgm:pt modelId="{7C5E7378-895F-479D-94FA-8C326E86FA46}" type="pres">
      <dgm:prSet presAssocID="{FEE6DB6C-91B5-4BEF-A25B-9BF1BBC99E13}" presName="hierRoot1" presStyleCnt="0"/>
      <dgm:spPr/>
    </dgm:pt>
    <dgm:pt modelId="{EE35A236-0341-4B18-AEBD-3EA547DED850}" type="pres">
      <dgm:prSet presAssocID="{FEE6DB6C-91B5-4BEF-A25B-9BF1BBC99E13}" presName="composite" presStyleCnt="0"/>
      <dgm:spPr/>
    </dgm:pt>
    <dgm:pt modelId="{AB3D13A3-D3B3-4F9D-8715-9C1F2AB41637}" type="pres">
      <dgm:prSet presAssocID="{FEE6DB6C-91B5-4BEF-A25B-9BF1BBC99E13}" presName="background" presStyleLbl="node0" presStyleIdx="0" presStyleCnt="3"/>
      <dgm:spPr/>
    </dgm:pt>
    <dgm:pt modelId="{4D187897-E2BE-453E-8793-2D2D8AFC9811}" type="pres">
      <dgm:prSet presAssocID="{FEE6DB6C-91B5-4BEF-A25B-9BF1BBC99E13}" presName="text" presStyleLbl="fgAcc0" presStyleIdx="0" presStyleCnt="3">
        <dgm:presLayoutVars>
          <dgm:chPref val="3"/>
        </dgm:presLayoutVars>
      </dgm:prSet>
      <dgm:spPr/>
      <dgm:t>
        <a:bodyPr/>
        <a:lstStyle/>
        <a:p>
          <a:endParaRPr lang="hr-HR"/>
        </a:p>
      </dgm:t>
    </dgm:pt>
    <dgm:pt modelId="{AE31BB31-4C98-495E-AEDD-B6452673CD9E}" type="pres">
      <dgm:prSet presAssocID="{FEE6DB6C-91B5-4BEF-A25B-9BF1BBC99E13}" presName="hierChild2" presStyleCnt="0"/>
      <dgm:spPr/>
    </dgm:pt>
    <dgm:pt modelId="{78471528-165E-4D63-852C-154736988E14}" type="pres">
      <dgm:prSet presAssocID="{4B545B4E-DCB3-439F-8B7C-DEE763B2752F}" presName="hierRoot1" presStyleCnt="0"/>
      <dgm:spPr/>
    </dgm:pt>
    <dgm:pt modelId="{2DAB76C3-5C17-4D23-9729-266C93B330C7}" type="pres">
      <dgm:prSet presAssocID="{4B545B4E-DCB3-439F-8B7C-DEE763B2752F}" presName="composite" presStyleCnt="0"/>
      <dgm:spPr/>
    </dgm:pt>
    <dgm:pt modelId="{35E16C6B-25D1-48B2-B336-52D429555F29}" type="pres">
      <dgm:prSet presAssocID="{4B545B4E-DCB3-439F-8B7C-DEE763B2752F}" presName="background" presStyleLbl="node0" presStyleIdx="1" presStyleCnt="3"/>
      <dgm:spPr/>
    </dgm:pt>
    <dgm:pt modelId="{D07DD559-DDFC-4BF0-91EB-B98AD2115B09}" type="pres">
      <dgm:prSet presAssocID="{4B545B4E-DCB3-439F-8B7C-DEE763B2752F}" presName="text" presStyleLbl="fgAcc0" presStyleIdx="1" presStyleCnt="3">
        <dgm:presLayoutVars>
          <dgm:chPref val="3"/>
        </dgm:presLayoutVars>
      </dgm:prSet>
      <dgm:spPr/>
      <dgm:t>
        <a:bodyPr/>
        <a:lstStyle/>
        <a:p>
          <a:endParaRPr lang="hr-HR"/>
        </a:p>
      </dgm:t>
    </dgm:pt>
    <dgm:pt modelId="{AC0D4C19-29A2-462B-9E9B-430BACF87CF5}" type="pres">
      <dgm:prSet presAssocID="{4B545B4E-DCB3-439F-8B7C-DEE763B2752F}" presName="hierChild2" presStyleCnt="0"/>
      <dgm:spPr/>
    </dgm:pt>
    <dgm:pt modelId="{FC55CD6A-9122-4964-BE9E-92166569FB68}" type="pres">
      <dgm:prSet presAssocID="{B24CDDC7-C9B9-4C7F-A3F0-24AA20C10E6D}" presName="hierRoot1" presStyleCnt="0"/>
      <dgm:spPr/>
    </dgm:pt>
    <dgm:pt modelId="{0A49433D-C360-4C2D-88DA-DF65DF0C303B}" type="pres">
      <dgm:prSet presAssocID="{B24CDDC7-C9B9-4C7F-A3F0-24AA20C10E6D}" presName="composite" presStyleCnt="0"/>
      <dgm:spPr/>
    </dgm:pt>
    <dgm:pt modelId="{ADE70E8F-9C47-4BCA-B065-E67F10A91785}" type="pres">
      <dgm:prSet presAssocID="{B24CDDC7-C9B9-4C7F-A3F0-24AA20C10E6D}" presName="background" presStyleLbl="node0" presStyleIdx="2" presStyleCnt="3"/>
      <dgm:spPr/>
    </dgm:pt>
    <dgm:pt modelId="{3C0640CB-0581-46A8-8CDA-F40D4E475EE4}" type="pres">
      <dgm:prSet presAssocID="{B24CDDC7-C9B9-4C7F-A3F0-24AA20C10E6D}" presName="text" presStyleLbl="fgAcc0" presStyleIdx="2" presStyleCnt="3">
        <dgm:presLayoutVars>
          <dgm:chPref val="3"/>
        </dgm:presLayoutVars>
      </dgm:prSet>
      <dgm:spPr/>
      <dgm:t>
        <a:bodyPr/>
        <a:lstStyle/>
        <a:p>
          <a:endParaRPr lang="hr-HR"/>
        </a:p>
      </dgm:t>
    </dgm:pt>
    <dgm:pt modelId="{DAAC2085-8686-405A-9737-5E6A61496BF2}" type="pres">
      <dgm:prSet presAssocID="{B24CDDC7-C9B9-4C7F-A3F0-24AA20C10E6D}" presName="hierChild2" presStyleCnt="0"/>
      <dgm:spPr/>
    </dgm:pt>
  </dgm:ptLst>
  <dgm:cxnLst>
    <dgm:cxn modelId="{92DEBC8B-CA00-465E-8645-BCCFE3898DA1}" type="presOf" srcId="{10020203-8E4C-4D95-B094-ABADA9A7E0A1}" destId="{F20943A7-7F45-44B8-AE79-F8C735121D35}" srcOrd="0" destOrd="0" presId="urn:microsoft.com/office/officeart/2005/8/layout/hierarchy1"/>
    <dgm:cxn modelId="{4AAF6314-B340-45B3-AB96-96A093811632}" type="presOf" srcId="{B24CDDC7-C9B9-4C7F-A3F0-24AA20C10E6D}" destId="{3C0640CB-0581-46A8-8CDA-F40D4E475EE4}" srcOrd="0" destOrd="0" presId="urn:microsoft.com/office/officeart/2005/8/layout/hierarchy1"/>
    <dgm:cxn modelId="{BE4E7441-E60A-412B-9D82-2BA328B6F01C}" type="presOf" srcId="{FEE6DB6C-91B5-4BEF-A25B-9BF1BBC99E13}" destId="{4D187897-E2BE-453E-8793-2D2D8AFC9811}" srcOrd="0" destOrd="0" presId="urn:microsoft.com/office/officeart/2005/8/layout/hierarchy1"/>
    <dgm:cxn modelId="{B19D0624-48AC-4E54-9C78-0AA441E379F7}" srcId="{10020203-8E4C-4D95-B094-ABADA9A7E0A1}" destId="{FEE6DB6C-91B5-4BEF-A25B-9BF1BBC99E13}" srcOrd="0" destOrd="0" parTransId="{205C3643-825C-4149-95AE-1A7CEA3B58D0}" sibTransId="{442087E0-41F6-4E98-8EB5-6B9528399928}"/>
    <dgm:cxn modelId="{88DA31BB-25BA-4E19-BB14-FEDF320AFFE2}" srcId="{10020203-8E4C-4D95-B094-ABADA9A7E0A1}" destId="{4B545B4E-DCB3-439F-8B7C-DEE763B2752F}" srcOrd="1" destOrd="0" parTransId="{0019CBCA-1FB9-4FD6-905C-A37FDC92660E}" sibTransId="{C4072FB7-5099-49AD-9958-F4ABDA3ED644}"/>
    <dgm:cxn modelId="{8D6F643C-001A-49CB-A65E-8E2EA026489E}" type="presOf" srcId="{4B545B4E-DCB3-439F-8B7C-DEE763B2752F}" destId="{D07DD559-DDFC-4BF0-91EB-B98AD2115B09}" srcOrd="0" destOrd="0" presId="urn:microsoft.com/office/officeart/2005/8/layout/hierarchy1"/>
    <dgm:cxn modelId="{770E34A8-9806-48C3-BC8C-6A53D6F863FC}" srcId="{10020203-8E4C-4D95-B094-ABADA9A7E0A1}" destId="{B24CDDC7-C9B9-4C7F-A3F0-24AA20C10E6D}" srcOrd="2" destOrd="0" parTransId="{E592D936-05D6-4402-8FD8-73149549B24C}" sibTransId="{91BC638F-723F-471A-8808-3A405E405256}"/>
    <dgm:cxn modelId="{B48855FD-E2CE-43FA-96C3-F261762C282C}" type="presParOf" srcId="{F20943A7-7F45-44B8-AE79-F8C735121D35}" destId="{7C5E7378-895F-479D-94FA-8C326E86FA46}" srcOrd="0" destOrd="0" presId="urn:microsoft.com/office/officeart/2005/8/layout/hierarchy1"/>
    <dgm:cxn modelId="{1DF44E9A-EF89-4B7D-92A9-114292A68F4E}" type="presParOf" srcId="{7C5E7378-895F-479D-94FA-8C326E86FA46}" destId="{EE35A236-0341-4B18-AEBD-3EA547DED850}" srcOrd="0" destOrd="0" presId="urn:microsoft.com/office/officeart/2005/8/layout/hierarchy1"/>
    <dgm:cxn modelId="{8625B8B2-A54C-4CA8-B59A-A3224CAB2E36}" type="presParOf" srcId="{EE35A236-0341-4B18-AEBD-3EA547DED850}" destId="{AB3D13A3-D3B3-4F9D-8715-9C1F2AB41637}" srcOrd="0" destOrd="0" presId="urn:microsoft.com/office/officeart/2005/8/layout/hierarchy1"/>
    <dgm:cxn modelId="{B8557064-07E2-402F-A903-E963A8E34318}" type="presParOf" srcId="{EE35A236-0341-4B18-AEBD-3EA547DED850}" destId="{4D187897-E2BE-453E-8793-2D2D8AFC9811}" srcOrd="1" destOrd="0" presId="urn:microsoft.com/office/officeart/2005/8/layout/hierarchy1"/>
    <dgm:cxn modelId="{036BBF47-3060-4A60-AE82-BC2E99B2FE9A}" type="presParOf" srcId="{7C5E7378-895F-479D-94FA-8C326E86FA46}" destId="{AE31BB31-4C98-495E-AEDD-B6452673CD9E}" srcOrd="1" destOrd="0" presId="urn:microsoft.com/office/officeart/2005/8/layout/hierarchy1"/>
    <dgm:cxn modelId="{05174257-D241-420E-A95B-F946C4147B80}" type="presParOf" srcId="{F20943A7-7F45-44B8-AE79-F8C735121D35}" destId="{78471528-165E-4D63-852C-154736988E14}" srcOrd="1" destOrd="0" presId="urn:microsoft.com/office/officeart/2005/8/layout/hierarchy1"/>
    <dgm:cxn modelId="{C4328576-5039-4323-9C1D-D523F86AA2BF}" type="presParOf" srcId="{78471528-165E-4D63-852C-154736988E14}" destId="{2DAB76C3-5C17-4D23-9729-266C93B330C7}" srcOrd="0" destOrd="0" presId="urn:microsoft.com/office/officeart/2005/8/layout/hierarchy1"/>
    <dgm:cxn modelId="{4538A55B-91D5-4401-8F19-41B0543FA679}" type="presParOf" srcId="{2DAB76C3-5C17-4D23-9729-266C93B330C7}" destId="{35E16C6B-25D1-48B2-B336-52D429555F29}" srcOrd="0" destOrd="0" presId="urn:microsoft.com/office/officeart/2005/8/layout/hierarchy1"/>
    <dgm:cxn modelId="{7F56BA27-CE5C-4A5B-AB65-82AB2BB3B743}" type="presParOf" srcId="{2DAB76C3-5C17-4D23-9729-266C93B330C7}" destId="{D07DD559-DDFC-4BF0-91EB-B98AD2115B09}" srcOrd="1" destOrd="0" presId="urn:microsoft.com/office/officeart/2005/8/layout/hierarchy1"/>
    <dgm:cxn modelId="{FE81DD2C-C6BF-4150-B644-189C59545060}" type="presParOf" srcId="{78471528-165E-4D63-852C-154736988E14}" destId="{AC0D4C19-29A2-462B-9E9B-430BACF87CF5}" srcOrd="1" destOrd="0" presId="urn:microsoft.com/office/officeart/2005/8/layout/hierarchy1"/>
    <dgm:cxn modelId="{BAFD70CD-B809-48DD-9408-D30843869E4E}" type="presParOf" srcId="{F20943A7-7F45-44B8-AE79-F8C735121D35}" destId="{FC55CD6A-9122-4964-BE9E-92166569FB68}" srcOrd="2" destOrd="0" presId="urn:microsoft.com/office/officeart/2005/8/layout/hierarchy1"/>
    <dgm:cxn modelId="{82B8F169-2E2F-454A-B5AA-DA05D008BF54}" type="presParOf" srcId="{FC55CD6A-9122-4964-BE9E-92166569FB68}" destId="{0A49433D-C360-4C2D-88DA-DF65DF0C303B}" srcOrd="0" destOrd="0" presId="urn:microsoft.com/office/officeart/2005/8/layout/hierarchy1"/>
    <dgm:cxn modelId="{DDD5B180-0C88-44C1-8A51-9C3A322C654C}" type="presParOf" srcId="{0A49433D-C360-4C2D-88DA-DF65DF0C303B}" destId="{ADE70E8F-9C47-4BCA-B065-E67F10A91785}" srcOrd="0" destOrd="0" presId="urn:microsoft.com/office/officeart/2005/8/layout/hierarchy1"/>
    <dgm:cxn modelId="{8B905B5B-B744-43B3-8141-371C4DEC1724}" type="presParOf" srcId="{0A49433D-C360-4C2D-88DA-DF65DF0C303B}" destId="{3C0640CB-0581-46A8-8CDA-F40D4E475EE4}" srcOrd="1" destOrd="0" presId="urn:microsoft.com/office/officeart/2005/8/layout/hierarchy1"/>
    <dgm:cxn modelId="{8B11286B-0FC1-43A3-9B2F-6D0AA48578A9}" type="presParOf" srcId="{FC55CD6A-9122-4964-BE9E-92166569FB68}" destId="{DAAC2085-8686-405A-9737-5E6A61496BF2}"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AFA27A-D021-4943-8778-DE86B50025DD}" type="doc">
      <dgm:prSet loTypeId="urn:microsoft.com/office/officeart/2016/7/layout/LinearArrowProcessNumbered" loCatId="process" qsTypeId="urn:microsoft.com/office/officeart/2005/8/quickstyle/simple1" qsCatId="simple" csTypeId="urn:microsoft.com/office/officeart/2005/8/colors/accent4_2" csCatId="accent4" phldr="1"/>
      <dgm:spPr/>
      <dgm:t>
        <a:bodyPr/>
        <a:lstStyle/>
        <a:p>
          <a:endParaRPr lang="en-US"/>
        </a:p>
      </dgm:t>
    </dgm:pt>
    <dgm:pt modelId="{D336D8EC-27B3-4790-AB96-E474C1F4DC48}">
      <dgm:prSet/>
      <dgm:spPr/>
      <dgm:t>
        <a:bodyPr/>
        <a:lstStyle/>
        <a:p>
          <a:r>
            <a:rPr lang="hr-HR" dirty="0"/>
            <a:t>Postavljam ovo pitanje na samom početku jer iz iskustva znamo kako određen broj </a:t>
          </a:r>
          <a:r>
            <a:rPr lang="hr-HR" dirty="0" err="1"/>
            <a:t>osmaša</a:t>
          </a:r>
          <a:r>
            <a:rPr lang="hr-HR" dirty="0"/>
            <a:t> smatra da je naša škola </a:t>
          </a:r>
          <a:r>
            <a:rPr lang="hr-HR" dirty="0" smtClean="0"/>
            <a:t>namijenjena </a:t>
          </a:r>
          <a:r>
            <a:rPr lang="hr-HR" dirty="0"/>
            <a:t>isključivo školovanju budućih svećenika i časnih sestara, te je u startu odbacuju kao mogućnost svog odabira jer u sebi ne osjećaju poziv za ova zvanja.</a:t>
          </a:r>
          <a:endParaRPr lang="en-US" dirty="0"/>
        </a:p>
      </dgm:t>
    </dgm:pt>
    <dgm:pt modelId="{B3CDD5E4-1F08-4D48-ADF3-B9CD5256230D}" type="parTrans" cxnId="{D70A7B40-8F9D-4B94-A15A-8E0210193947}">
      <dgm:prSet/>
      <dgm:spPr/>
      <dgm:t>
        <a:bodyPr/>
        <a:lstStyle/>
        <a:p>
          <a:endParaRPr lang="en-US"/>
        </a:p>
      </dgm:t>
    </dgm:pt>
    <dgm:pt modelId="{972D31FE-AA8B-4C1E-BC3A-4243C9B2DE75}" type="sibTrans" cxnId="{D70A7B40-8F9D-4B94-A15A-8E0210193947}">
      <dgm:prSet phldrT="1" phldr="0"/>
      <dgm:spPr/>
      <dgm:t>
        <a:bodyPr/>
        <a:lstStyle/>
        <a:p>
          <a:r>
            <a:rPr lang="en-US"/>
            <a:t>1</a:t>
          </a:r>
        </a:p>
      </dgm:t>
    </dgm:pt>
    <dgm:pt modelId="{2547D0C4-B573-418E-8D9C-9D6284D5B89C}">
      <dgm:prSet/>
      <dgm:spPr/>
      <dgm:t>
        <a:bodyPr/>
        <a:lstStyle/>
        <a:p>
          <a:r>
            <a:rPr lang="hr-HR"/>
            <a:t>Katolička klasična gimnazija svojim kvalitetnim programom omogućuje učenicima široko znanje te nakon položene državne mature učenici mogu upisati bilo koji fakultet u Republici Hrvatskoj.  </a:t>
          </a:r>
          <a:endParaRPr lang="en-US"/>
        </a:p>
      </dgm:t>
    </dgm:pt>
    <dgm:pt modelId="{299C5B8A-C079-4281-A0B8-CE41AFA7BA66}" type="parTrans" cxnId="{A9DA45D6-5562-4E37-87C7-1B9E963E8A79}">
      <dgm:prSet/>
      <dgm:spPr/>
      <dgm:t>
        <a:bodyPr/>
        <a:lstStyle/>
        <a:p>
          <a:endParaRPr lang="en-US"/>
        </a:p>
      </dgm:t>
    </dgm:pt>
    <dgm:pt modelId="{FA89B715-C899-4FD7-8614-BD5CCC033C42}" type="sibTrans" cxnId="{A9DA45D6-5562-4E37-87C7-1B9E963E8A79}">
      <dgm:prSet phldrT="2" phldr="0"/>
      <dgm:spPr/>
      <dgm:t>
        <a:bodyPr/>
        <a:lstStyle/>
        <a:p>
          <a:r>
            <a:rPr lang="en-US"/>
            <a:t>2</a:t>
          </a:r>
        </a:p>
      </dgm:t>
    </dgm:pt>
    <dgm:pt modelId="{CFC86B2B-BAA3-49AD-946E-C4ED810656FF}">
      <dgm:prSet/>
      <dgm:spPr/>
      <dgm:t>
        <a:bodyPr/>
        <a:lstStyle/>
        <a:p>
          <a:r>
            <a:rPr lang="hr-HR"/>
            <a:t>Učenici većinom nakon Katoličke klasične gimnazije upisuju medicinu, farmaciju, stomatologiju, pravo, različite prirodoslovne i društvene znanosti, jezike, te razne stručne studije. </a:t>
          </a:r>
          <a:endParaRPr lang="en-US"/>
        </a:p>
      </dgm:t>
    </dgm:pt>
    <dgm:pt modelId="{32C47870-FFC1-404A-9273-C85D140589EE}" type="parTrans" cxnId="{04012E7E-16F2-45CE-BFBA-32413B7029C4}">
      <dgm:prSet/>
      <dgm:spPr/>
      <dgm:t>
        <a:bodyPr/>
        <a:lstStyle/>
        <a:p>
          <a:endParaRPr lang="en-US"/>
        </a:p>
      </dgm:t>
    </dgm:pt>
    <dgm:pt modelId="{5C80C201-42FB-4351-8B32-67CE0F41D895}" type="sibTrans" cxnId="{04012E7E-16F2-45CE-BFBA-32413B7029C4}">
      <dgm:prSet phldrT="3" phldr="0"/>
      <dgm:spPr/>
      <dgm:t>
        <a:bodyPr/>
        <a:lstStyle/>
        <a:p>
          <a:r>
            <a:rPr lang="en-US"/>
            <a:t>3</a:t>
          </a:r>
        </a:p>
      </dgm:t>
    </dgm:pt>
    <dgm:pt modelId="{65710E5E-61E4-4AA5-9464-4A3A552C5A23}">
      <dgm:prSet/>
      <dgm:spPr/>
      <dgm:t>
        <a:bodyPr/>
        <a:lstStyle/>
        <a:p>
          <a:r>
            <a:rPr lang="hr-HR"/>
            <a:t>Hoće li se netko odlučiti i usmjeriti prema duhovnom pozivu to ne ovisi o školi već o osobi/učeniku koji donosi jednu takvu životnu odluku.</a:t>
          </a:r>
          <a:endParaRPr lang="en-US"/>
        </a:p>
      </dgm:t>
    </dgm:pt>
    <dgm:pt modelId="{35013D6B-F76D-4AC0-B658-FD2316DE0AA8}" type="parTrans" cxnId="{C56BD385-9073-47B5-B68D-917208E9D2EB}">
      <dgm:prSet/>
      <dgm:spPr/>
      <dgm:t>
        <a:bodyPr/>
        <a:lstStyle/>
        <a:p>
          <a:endParaRPr lang="en-US"/>
        </a:p>
      </dgm:t>
    </dgm:pt>
    <dgm:pt modelId="{A6B9A719-DA15-4BBD-BBD7-7F445486FEC8}" type="sibTrans" cxnId="{C56BD385-9073-47B5-B68D-917208E9D2EB}">
      <dgm:prSet phldrT="4" phldr="0"/>
      <dgm:spPr/>
      <dgm:t>
        <a:bodyPr/>
        <a:lstStyle/>
        <a:p>
          <a:r>
            <a:rPr lang="en-US"/>
            <a:t>4</a:t>
          </a:r>
        </a:p>
      </dgm:t>
    </dgm:pt>
    <dgm:pt modelId="{38772702-D4D1-48A5-84D4-CBB7C49F80B6}" type="pres">
      <dgm:prSet presAssocID="{B9AFA27A-D021-4943-8778-DE86B50025DD}" presName="linearFlow" presStyleCnt="0">
        <dgm:presLayoutVars>
          <dgm:dir/>
          <dgm:animLvl val="lvl"/>
          <dgm:resizeHandles val="exact"/>
        </dgm:presLayoutVars>
      </dgm:prSet>
      <dgm:spPr/>
      <dgm:t>
        <a:bodyPr/>
        <a:lstStyle/>
        <a:p>
          <a:endParaRPr lang="hr-HR"/>
        </a:p>
      </dgm:t>
    </dgm:pt>
    <dgm:pt modelId="{E1CEE6BB-C1CA-4639-8C77-85D0ABA9E083}" type="pres">
      <dgm:prSet presAssocID="{D336D8EC-27B3-4790-AB96-E474C1F4DC48}" presName="compositeNode" presStyleCnt="0"/>
      <dgm:spPr/>
    </dgm:pt>
    <dgm:pt modelId="{5F217C7F-EFB6-4549-A3A7-4AE4FF7215CE}" type="pres">
      <dgm:prSet presAssocID="{D336D8EC-27B3-4790-AB96-E474C1F4DC48}" presName="parTx" presStyleLbl="node1" presStyleIdx="0" presStyleCnt="0">
        <dgm:presLayoutVars>
          <dgm:chMax val="0"/>
          <dgm:chPref val="0"/>
          <dgm:bulletEnabled val="1"/>
        </dgm:presLayoutVars>
      </dgm:prSet>
      <dgm:spPr/>
    </dgm:pt>
    <dgm:pt modelId="{DC604B0C-181A-4BD0-B289-49BA24259869}" type="pres">
      <dgm:prSet presAssocID="{D336D8EC-27B3-4790-AB96-E474C1F4DC48}" presName="parSh" presStyleCnt="0"/>
      <dgm:spPr/>
    </dgm:pt>
    <dgm:pt modelId="{7BE60616-51A8-4711-87B6-9253C2F53883}" type="pres">
      <dgm:prSet presAssocID="{D336D8EC-27B3-4790-AB96-E474C1F4DC48}" presName="lineNode" presStyleLbl="alignAccFollowNode1" presStyleIdx="0" presStyleCnt="12"/>
      <dgm:spPr/>
    </dgm:pt>
    <dgm:pt modelId="{FF4C32CE-ABA4-41FC-B5AB-1C30BE137613}" type="pres">
      <dgm:prSet presAssocID="{D336D8EC-27B3-4790-AB96-E474C1F4DC48}" presName="lineArrowNode" presStyleLbl="alignAccFollowNode1" presStyleIdx="1" presStyleCnt="12"/>
      <dgm:spPr/>
    </dgm:pt>
    <dgm:pt modelId="{425E56AD-E4BD-4085-8A76-7A98820E4192}" type="pres">
      <dgm:prSet presAssocID="{972D31FE-AA8B-4C1E-BC3A-4243C9B2DE75}" presName="sibTransNodeCircle" presStyleLbl="alignNode1" presStyleIdx="0" presStyleCnt="4">
        <dgm:presLayoutVars>
          <dgm:chMax val="0"/>
          <dgm:bulletEnabled/>
        </dgm:presLayoutVars>
      </dgm:prSet>
      <dgm:spPr/>
      <dgm:t>
        <a:bodyPr/>
        <a:lstStyle/>
        <a:p>
          <a:endParaRPr lang="hr-HR"/>
        </a:p>
      </dgm:t>
    </dgm:pt>
    <dgm:pt modelId="{14E666FC-141E-4B30-AEF1-8A79CB611B0E}" type="pres">
      <dgm:prSet presAssocID="{972D31FE-AA8B-4C1E-BC3A-4243C9B2DE75}" presName="spacerBetweenCircleAndCallout" presStyleCnt="0">
        <dgm:presLayoutVars/>
      </dgm:prSet>
      <dgm:spPr/>
    </dgm:pt>
    <dgm:pt modelId="{56FD649F-6CD9-40F5-AD29-322292F12B59}" type="pres">
      <dgm:prSet presAssocID="{D336D8EC-27B3-4790-AB96-E474C1F4DC48}" presName="nodeText" presStyleLbl="alignAccFollowNode1" presStyleIdx="2" presStyleCnt="12">
        <dgm:presLayoutVars>
          <dgm:bulletEnabled val="1"/>
        </dgm:presLayoutVars>
      </dgm:prSet>
      <dgm:spPr/>
      <dgm:t>
        <a:bodyPr/>
        <a:lstStyle/>
        <a:p>
          <a:endParaRPr lang="hr-HR"/>
        </a:p>
      </dgm:t>
    </dgm:pt>
    <dgm:pt modelId="{53C1967F-2E2D-44BA-8BCB-AAE4DE85C010}" type="pres">
      <dgm:prSet presAssocID="{972D31FE-AA8B-4C1E-BC3A-4243C9B2DE75}" presName="sibTransComposite" presStyleCnt="0"/>
      <dgm:spPr/>
    </dgm:pt>
    <dgm:pt modelId="{C8F223C3-65CA-4366-AC5D-3811ED7E509D}" type="pres">
      <dgm:prSet presAssocID="{2547D0C4-B573-418E-8D9C-9D6284D5B89C}" presName="compositeNode" presStyleCnt="0"/>
      <dgm:spPr/>
    </dgm:pt>
    <dgm:pt modelId="{86F1AF88-C577-416B-BB47-130E9A5351E2}" type="pres">
      <dgm:prSet presAssocID="{2547D0C4-B573-418E-8D9C-9D6284D5B89C}" presName="parTx" presStyleLbl="node1" presStyleIdx="0" presStyleCnt="0">
        <dgm:presLayoutVars>
          <dgm:chMax val="0"/>
          <dgm:chPref val="0"/>
          <dgm:bulletEnabled val="1"/>
        </dgm:presLayoutVars>
      </dgm:prSet>
      <dgm:spPr/>
    </dgm:pt>
    <dgm:pt modelId="{C749FE84-16B3-474A-9768-FD33FCD4E187}" type="pres">
      <dgm:prSet presAssocID="{2547D0C4-B573-418E-8D9C-9D6284D5B89C}" presName="parSh" presStyleCnt="0"/>
      <dgm:spPr/>
    </dgm:pt>
    <dgm:pt modelId="{C86C4164-4C1E-4FF2-A62F-273527BEFBF0}" type="pres">
      <dgm:prSet presAssocID="{2547D0C4-B573-418E-8D9C-9D6284D5B89C}" presName="lineNode" presStyleLbl="alignAccFollowNode1" presStyleIdx="3" presStyleCnt="12"/>
      <dgm:spPr/>
    </dgm:pt>
    <dgm:pt modelId="{04E79D16-A018-489C-8788-BDAB29BFACC2}" type="pres">
      <dgm:prSet presAssocID="{2547D0C4-B573-418E-8D9C-9D6284D5B89C}" presName="lineArrowNode" presStyleLbl="alignAccFollowNode1" presStyleIdx="4" presStyleCnt="12"/>
      <dgm:spPr/>
    </dgm:pt>
    <dgm:pt modelId="{4F8D1FB3-7F40-4A25-978B-BFE1F10AC4C0}" type="pres">
      <dgm:prSet presAssocID="{FA89B715-C899-4FD7-8614-BD5CCC033C42}" presName="sibTransNodeCircle" presStyleLbl="alignNode1" presStyleIdx="1" presStyleCnt="4">
        <dgm:presLayoutVars>
          <dgm:chMax val="0"/>
          <dgm:bulletEnabled/>
        </dgm:presLayoutVars>
      </dgm:prSet>
      <dgm:spPr/>
      <dgm:t>
        <a:bodyPr/>
        <a:lstStyle/>
        <a:p>
          <a:endParaRPr lang="hr-HR"/>
        </a:p>
      </dgm:t>
    </dgm:pt>
    <dgm:pt modelId="{D9483952-7AC6-4D04-B4A7-74995FC865DB}" type="pres">
      <dgm:prSet presAssocID="{FA89B715-C899-4FD7-8614-BD5CCC033C42}" presName="spacerBetweenCircleAndCallout" presStyleCnt="0">
        <dgm:presLayoutVars/>
      </dgm:prSet>
      <dgm:spPr/>
    </dgm:pt>
    <dgm:pt modelId="{E63ED9C2-8D7B-4DBD-9029-7C296F7CA0C0}" type="pres">
      <dgm:prSet presAssocID="{2547D0C4-B573-418E-8D9C-9D6284D5B89C}" presName="nodeText" presStyleLbl="alignAccFollowNode1" presStyleIdx="5" presStyleCnt="12">
        <dgm:presLayoutVars>
          <dgm:bulletEnabled val="1"/>
        </dgm:presLayoutVars>
      </dgm:prSet>
      <dgm:spPr/>
      <dgm:t>
        <a:bodyPr/>
        <a:lstStyle/>
        <a:p>
          <a:endParaRPr lang="hr-HR"/>
        </a:p>
      </dgm:t>
    </dgm:pt>
    <dgm:pt modelId="{B9A49EBC-0EEA-4A54-B9AA-0C3BCC191343}" type="pres">
      <dgm:prSet presAssocID="{FA89B715-C899-4FD7-8614-BD5CCC033C42}" presName="sibTransComposite" presStyleCnt="0"/>
      <dgm:spPr/>
    </dgm:pt>
    <dgm:pt modelId="{03ED89D5-80EB-412C-938B-A8F3405EF38E}" type="pres">
      <dgm:prSet presAssocID="{CFC86B2B-BAA3-49AD-946E-C4ED810656FF}" presName="compositeNode" presStyleCnt="0"/>
      <dgm:spPr/>
    </dgm:pt>
    <dgm:pt modelId="{64EA589D-C271-4CC8-9B3D-4E2EDF06F0AB}" type="pres">
      <dgm:prSet presAssocID="{CFC86B2B-BAA3-49AD-946E-C4ED810656FF}" presName="parTx" presStyleLbl="node1" presStyleIdx="0" presStyleCnt="0">
        <dgm:presLayoutVars>
          <dgm:chMax val="0"/>
          <dgm:chPref val="0"/>
          <dgm:bulletEnabled val="1"/>
        </dgm:presLayoutVars>
      </dgm:prSet>
      <dgm:spPr/>
    </dgm:pt>
    <dgm:pt modelId="{2349DB1E-DFF0-4940-A269-62FA4BB127BB}" type="pres">
      <dgm:prSet presAssocID="{CFC86B2B-BAA3-49AD-946E-C4ED810656FF}" presName="parSh" presStyleCnt="0"/>
      <dgm:spPr/>
    </dgm:pt>
    <dgm:pt modelId="{9A38647A-ED87-495C-9CF6-350BA17E32C2}" type="pres">
      <dgm:prSet presAssocID="{CFC86B2B-BAA3-49AD-946E-C4ED810656FF}" presName="lineNode" presStyleLbl="alignAccFollowNode1" presStyleIdx="6" presStyleCnt="12"/>
      <dgm:spPr/>
    </dgm:pt>
    <dgm:pt modelId="{46BEF2D8-D39F-47F9-8761-833D830DE59E}" type="pres">
      <dgm:prSet presAssocID="{CFC86B2B-BAA3-49AD-946E-C4ED810656FF}" presName="lineArrowNode" presStyleLbl="alignAccFollowNode1" presStyleIdx="7" presStyleCnt="12"/>
      <dgm:spPr/>
    </dgm:pt>
    <dgm:pt modelId="{00D4F70B-BE81-4F71-BB3D-99F8CAB3742E}" type="pres">
      <dgm:prSet presAssocID="{5C80C201-42FB-4351-8B32-67CE0F41D895}" presName="sibTransNodeCircle" presStyleLbl="alignNode1" presStyleIdx="2" presStyleCnt="4">
        <dgm:presLayoutVars>
          <dgm:chMax val="0"/>
          <dgm:bulletEnabled/>
        </dgm:presLayoutVars>
      </dgm:prSet>
      <dgm:spPr/>
      <dgm:t>
        <a:bodyPr/>
        <a:lstStyle/>
        <a:p>
          <a:endParaRPr lang="hr-HR"/>
        </a:p>
      </dgm:t>
    </dgm:pt>
    <dgm:pt modelId="{A614F510-3C74-49DA-BF96-044F0FE62D5E}" type="pres">
      <dgm:prSet presAssocID="{5C80C201-42FB-4351-8B32-67CE0F41D895}" presName="spacerBetweenCircleAndCallout" presStyleCnt="0">
        <dgm:presLayoutVars/>
      </dgm:prSet>
      <dgm:spPr/>
    </dgm:pt>
    <dgm:pt modelId="{50CF80AB-3B3D-43B6-B008-3671C062BB36}" type="pres">
      <dgm:prSet presAssocID="{CFC86B2B-BAA3-49AD-946E-C4ED810656FF}" presName="nodeText" presStyleLbl="alignAccFollowNode1" presStyleIdx="8" presStyleCnt="12">
        <dgm:presLayoutVars>
          <dgm:bulletEnabled val="1"/>
        </dgm:presLayoutVars>
      </dgm:prSet>
      <dgm:spPr/>
      <dgm:t>
        <a:bodyPr/>
        <a:lstStyle/>
        <a:p>
          <a:endParaRPr lang="hr-HR"/>
        </a:p>
      </dgm:t>
    </dgm:pt>
    <dgm:pt modelId="{B8C7E30E-C496-4182-BCE8-CFA36F264D20}" type="pres">
      <dgm:prSet presAssocID="{5C80C201-42FB-4351-8B32-67CE0F41D895}" presName="sibTransComposite" presStyleCnt="0"/>
      <dgm:spPr/>
    </dgm:pt>
    <dgm:pt modelId="{C64A500C-E9C4-4392-B692-222A0AE63891}" type="pres">
      <dgm:prSet presAssocID="{65710E5E-61E4-4AA5-9464-4A3A552C5A23}" presName="compositeNode" presStyleCnt="0"/>
      <dgm:spPr/>
    </dgm:pt>
    <dgm:pt modelId="{3E29283D-D1AA-461A-B767-34C31A445074}" type="pres">
      <dgm:prSet presAssocID="{65710E5E-61E4-4AA5-9464-4A3A552C5A23}" presName="parTx" presStyleLbl="node1" presStyleIdx="0" presStyleCnt="0">
        <dgm:presLayoutVars>
          <dgm:chMax val="0"/>
          <dgm:chPref val="0"/>
          <dgm:bulletEnabled val="1"/>
        </dgm:presLayoutVars>
      </dgm:prSet>
      <dgm:spPr/>
    </dgm:pt>
    <dgm:pt modelId="{70F8A6D9-FC20-47EC-8CF9-7BA9E26CFA0B}" type="pres">
      <dgm:prSet presAssocID="{65710E5E-61E4-4AA5-9464-4A3A552C5A23}" presName="parSh" presStyleCnt="0"/>
      <dgm:spPr/>
    </dgm:pt>
    <dgm:pt modelId="{43CCE8AD-F377-4223-B26C-8675B861E15A}" type="pres">
      <dgm:prSet presAssocID="{65710E5E-61E4-4AA5-9464-4A3A552C5A23}" presName="lineNode" presStyleLbl="alignAccFollowNode1" presStyleIdx="9" presStyleCnt="12"/>
      <dgm:spPr/>
    </dgm:pt>
    <dgm:pt modelId="{B602BF99-F25D-4B34-9ECA-221A34D0E670}" type="pres">
      <dgm:prSet presAssocID="{65710E5E-61E4-4AA5-9464-4A3A552C5A23}" presName="lineArrowNode" presStyleLbl="alignAccFollowNode1" presStyleIdx="10" presStyleCnt="12"/>
      <dgm:spPr/>
    </dgm:pt>
    <dgm:pt modelId="{B4A06B19-7BF5-4937-870E-19B7D318B856}" type="pres">
      <dgm:prSet presAssocID="{A6B9A719-DA15-4BBD-BBD7-7F445486FEC8}" presName="sibTransNodeCircle" presStyleLbl="alignNode1" presStyleIdx="3" presStyleCnt="4">
        <dgm:presLayoutVars>
          <dgm:chMax val="0"/>
          <dgm:bulletEnabled/>
        </dgm:presLayoutVars>
      </dgm:prSet>
      <dgm:spPr/>
      <dgm:t>
        <a:bodyPr/>
        <a:lstStyle/>
        <a:p>
          <a:endParaRPr lang="hr-HR"/>
        </a:p>
      </dgm:t>
    </dgm:pt>
    <dgm:pt modelId="{157661DB-525F-4FB1-AFFB-F7EA0C568372}" type="pres">
      <dgm:prSet presAssocID="{A6B9A719-DA15-4BBD-BBD7-7F445486FEC8}" presName="spacerBetweenCircleAndCallout" presStyleCnt="0">
        <dgm:presLayoutVars/>
      </dgm:prSet>
      <dgm:spPr/>
    </dgm:pt>
    <dgm:pt modelId="{6591E6E2-5156-442D-B36B-D75FED5DEAFC}" type="pres">
      <dgm:prSet presAssocID="{65710E5E-61E4-4AA5-9464-4A3A552C5A23}" presName="nodeText" presStyleLbl="alignAccFollowNode1" presStyleIdx="11" presStyleCnt="12">
        <dgm:presLayoutVars>
          <dgm:bulletEnabled val="1"/>
        </dgm:presLayoutVars>
      </dgm:prSet>
      <dgm:spPr/>
      <dgm:t>
        <a:bodyPr/>
        <a:lstStyle/>
        <a:p>
          <a:endParaRPr lang="hr-HR"/>
        </a:p>
      </dgm:t>
    </dgm:pt>
  </dgm:ptLst>
  <dgm:cxnLst>
    <dgm:cxn modelId="{17E362A5-5953-4D3C-A71E-25EA58D89106}" type="presOf" srcId="{B9AFA27A-D021-4943-8778-DE86B50025DD}" destId="{38772702-D4D1-48A5-84D4-CBB7C49F80B6}" srcOrd="0" destOrd="0" presId="urn:microsoft.com/office/officeart/2016/7/layout/LinearArrowProcessNumbered"/>
    <dgm:cxn modelId="{A9DA45D6-5562-4E37-87C7-1B9E963E8A79}" srcId="{B9AFA27A-D021-4943-8778-DE86B50025DD}" destId="{2547D0C4-B573-418E-8D9C-9D6284D5B89C}" srcOrd="1" destOrd="0" parTransId="{299C5B8A-C079-4281-A0B8-CE41AFA7BA66}" sibTransId="{FA89B715-C899-4FD7-8614-BD5CCC033C42}"/>
    <dgm:cxn modelId="{C56BD385-9073-47B5-B68D-917208E9D2EB}" srcId="{B9AFA27A-D021-4943-8778-DE86B50025DD}" destId="{65710E5E-61E4-4AA5-9464-4A3A552C5A23}" srcOrd="3" destOrd="0" parTransId="{35013D6B-F76D-4AC0-B658-FD2316DE0AA8}" sibTransId="{A6B9A719-DA15-4BBD-BBD7-7F445486FEC8}"/>
    <dgm:cxn modelId="{6DDE53AE-A9DA-4DA0-A547-0E9F5B1F0404}" type="presOf" srcId="{972D31FE-AA8B-4C1E-BC3A-4243C9B2DE75}" destId="{425E56AD-E4BD-4085-8A76-7A98820E4192}" srcOrd="0" destOrd="0" presId="urn:microsoft.com/office/officeart/2016/7/layout/LinearArrowProcessNumbered"/>
    <dgm:cxn modelId="{5E6160E4-8470-4681-9A56-D2F838339452}" type="presOf" srcId="{A6B9A719-DA15-4BBD-BBD7-7F445486FEC8}" destId="{B4A06B19-7BF5-4937-870E-19B7D318B856}" srcOrd="0" destOrd="0" presId="urn:microsoft.com/office/officeart/2016/7/layout/LinearArrowProcessNumbered"/>
    <dgm:cxn modelId="{C63B2AB7-6E66-47D1-B6FE-5F4908D03E6D}" type="presOf" srcId="{5C80C201-42FB-4351-8B32-67CE0F41D895}" destId="{00D4F70B-BE81-4F71-BB3D-99F8CAB3742E}" srcOrd="0" destOrd="0" presId="urn:microsoft.com/office/officeart/2016/7/layout/LinearArrowProcessNumbered"/>
    <dgm:cxn modelId="{55197C7D-75C5-4341-9F5F-6954FDDFA387}" type="presOf" srcId="{2547D0C4-B573-418E-8D9C-9D6284D5B89C}" destId="{E63ED9C2-8D7B-4DBD-9029-7C296F7CA0C0}" srcOrd="0" destOrd="0" presId="urn:microsoft.com/office/officeart/2016/7/layout/LinearArrowProcessNumbered"/>
    <dgm:cxn modelId="{DDFE12A0-5D32-4E30-A249-CC73ED18BF56}" type="presOf" srcId="{CFC86B2B-BAA3-49AD-946E-C4ED810656FF}" destId="{50CF80AB-3B3D-43B6-B008-3671C062BB36}" srcOrd="0" destOrd="0" presId="urn:microsoft.com/office/officeart/2016/7/layout/LinearArrowProcessNumbered"/>
    <dgm:cxn modelId="{D70A7B40-8F9D-4B94-A15A-8E0210193947}" srcId="{B9AFA27A-D021-4943-8778-DE86B50025DD}" destId="{D336D8EC-27B3-4790-AB96-E474C1F4DC48}" srcOrd="0" destOrd="0" parTransId="{B3CDD5E4-1F08-4D48-ADF3-B9CD5256230D}" sibTransId="{972D31FE-AA8B-4C1E-BC3A-4243C9B2DE75}"/>
    <dgm:cxn modelId="{E0FD55AE-3CA7-4B64-AAF5-1BE152D95999}" type="presOf" srcId="{FA89B715-C899-4FD7-8614-BD5CCC033C42}" destId="{4F8D1FB3-7F40-4A25-978B-BFE1F10AC4C0}" srcOrd="0" destOrd="0" presId="urn:microsoft.com/office/officeart/2016/7/layout/LinearArrowProcessNumbered"/>
    <dgm:cxn modelId="{344C7F0F-A078-48EB-86CF-F2015C4A2573}" type="presOf" srcId="{D336D8EC-27B3-4790-AB96-E474C1F4DC48}" destId="{56FD649F-6CD9-40F5-AD29-322292F12B59}" srcOrd="0" destOrd="0" presId="urn:microsoft.com/office/officeart/2016/7/layout/LinearArrowProcessNumbered"/>
    <dgm:cxn modelId="{BE922C40-F573-456A-A13C-8FC43350F5A5}" type="presOf" srcId="{65710E5E-61E4-4AA5-9464-4A3A552C5A23}" destId="{6591E6E2-5156-442D-B36B-D75FED5DEAFC}" srcOrd="0" destOrd="0" presId="urn:microsoft.com/office/officeart/2016/7/layout/LinearArrowProcessNumbered"/>
    <dgm:cxn modelId="{04012E7E-16F2-45CE-BFBA-32413B7029C4}" srcId="{B9AFA27A-D021-4943-8778-DE86B50025DD}" destId="{CFC86B2B-BAA3-49AD-946E-C4ED810656FF}" srcOrd="2" destOrd="0" parTransId="{32C47870-FFC1-404A-9273-C85D140589EE}" sibTransId="{5C80C201-42FB-4351-8B32-67CE0F41D895}"/>
    <dgm:cxn modelId="{C7165F49-549B-4DD9-B8C5-8FF64FC2FFAB}" type="presParOf" srcId="{38772702-D4D1-48A5-84D4-CBB7C49F80B6}" destId="{E1CEE6BB-C1CA-4639-8C77-85D0ABA9E083}" srcOrd="0" destOrd="0" presId="urn:microsoft.com/office/officeart/2016/7/layout/LinearArrowProcessNumbered"/>
    <dgm:cxn modelId="{2A47249A-D97B-4869-BAF9-F756B2053777}" type="presParOf" srcId="{E1CEE6BB-C1CA-4639-8C77-85D0ABA9E083}" destId="{5F217C7F-EFB6-4549-A3A7-4AE4FF7215CE}" srcOrd="0" destOrd="0" presId="urn:microsoft.com/office/officeart/2016/7/layout/LinearArrowProcessNumbered"/>
    <dgm:cxn modelId="{FD99C6BC-788B-467E-B618-6E8933C1D97C}" type="presParOf" srcId="{E1CEE6BB-C1CA-4639-8C77-85D0ABA9E083}" destId="{DC604B0C-181A-4BD0-B289-49BA24259869}" srcOrd="1" destOrd="0" presId="urn:microsoft.com/office/officeart/2016/7/layout/LinearArrowProcessNumbered"/>
    <dgm:cxn modelId="{219B7ACC-248B-4823-99BC-8F1F98020176}" type="presParOf" srcId="{DC604B0C-181A-4BD0-B289-49BA24259869}" destId="{7BE60616-51A8-4711-87B6-9253C2F53883}" srcOrd="0" destOrd="0" presId="urn:microsoft.com/office/officeart/2016/7/layout/LinearArrowProcessNumbered"/>
    <dgm:cxn modelId="{4B242D40-44E0-44FC-A0A6-BD4D4D69306D}" type="presParOf" srcId="{DC604B0C-181A-4BD0-B289-49BA24259869}" destId="{FF4C32CE-ABA4-41FC-B5AB-1C30BE137613}" srcOrd="1" destOrd="0" presId="urn:microsoft.com/office/officeart/2016/7/layout/LinearArrowProcessNumbered"/>
    <dgm:cxn modelId="{FCAB7249-D024-465C-85FD-46CE137BCAA7}" type="presParOf" srcId="{DC604B0C-181A-4BD0-B289-49BA24259869}" destId="{425E56AD-E4BD-4085-8A76-7A98820E4192}" srcOrd="2" destOrd="0" presId="urn:microsoft.com/office/officeart/2016/7/layout/LinearArrowProcessNumbered"/>
    <dgm:cxn modelId="{97470CD6-D964-4B0D-BA1E-A3176E23879B}" type="presParOf" srcId="{DC604B0C-181A-4BD0-B289-49BA24259869}" destId="{14E666FC-141E-4B30-AEF1-8A79CB611B0E}" srcOrd="3" destOrd="0" presId="urn:microsoft.com/office/officeart/2016/7/layout/LinearArrowProcessNumbered"/>
    <dgm:cxn modelId="{4415C4C9-156A-424B-A783-28726CC867E6}" type="presParOf" srcId="{E1CEE6BB-C1CA-4639-8C77-85D0ABA9E083}" destId="{56FD649F-6CD9-40F5-AD29-322292F12B59}" srcOrd="2" destOrd="0" presId="urn:microsoft.com/office/officeart/2016/7/layout/LinearArrowProcessNumbered"/>
    <dgm:cxn modelId="{23049671-EA89-4529-BA34-BBEA251DBA14}" type="presParOf" srcId="{38772702-D4D1-48A5-84D4-CBB7C49F80B6}" destId="{53C1967F-2E2D-44BA-8BCB-AAE4DE85C010}" srcOrd="1" destOrd="0" presId="urn:microsoft.com/office/officeart/2016/7/layout/LinearArrowProcessNumbered"/>
    <dgm:cxn modelId="{088B0F79-8E47-4F38-8458-82D0F563C5C7}" type="presParOf" srcId="{38772702-D4D1-48A5-84D4-CBB7C49F80B6}" destId="{C8F223C3-65CA-4366-AC5D-3811ED7E509D}" srcOrd="2" destOrd="0" presId="urn:microsoft.com/office/officeart/2016/7/layout/LinearArrowProcessNumbered"/>
    <dgm:cxn modelId="{02F81C43-1DAC-462B-8C7F-184C74B632EC}" type="presParOf" srcId="{C8F223C3-65CA-4366-AC5D-3811ED7E509D}" destId="{86F1AF88-C577-416B-BB47-130E9A5351E2}" srcOrd="0" destOrd="0" presId="urn:microsoft.com/office/officeart/2016/7/layout/LinearArrowProcessNumbered"/>
    <dgm:cxn modelId="{24DF1606-40A6-414A-9075-830477645563}" type="presParOf" srcId="{C8F223C3-65CA-4366-AC5D-3811ED7E509D}" destId="{C749FE84-16B3-474A-9768-FD33FCD4E187}" srcOrd="1" destOrd="0" presId="urn:microsoft.com/office/officeart/2016/7/layout/LinearArrowProcessNumbered"/>
    <dgm:cxn modelId="{CE15B378-6516-4C0F-9F50-B941B7627964}" type="presParOf" srcId="{C749FE84-16B3-474A-9768-FD33FCD4E187}" destId="{C86C4164-4C1E-4FF2-A62F-273527BEFBF0}" srcOrd="0" destOrd="0" presId="urn:microsoft.com/office/officeart/2016/7/layout/LinearArrowProcessNumbered"/>
    <dgm:cxn modelId="{A76FE9ED-0F7A-4E4F-8369-6ED5CECD23CD}" type="presParOf" srcId="{C749FE84-16B3-474A-9768-FD33FCD4E187}" destId="{04E79D16-A018-489C-8788-BDAB29BFACC2}" srcOrd="1" destOrd="0" presId="urn:microsoft.com/office/officeart/2016/7/layout/LinearArrowProcessNumbered"/>
    <dgm:cxn modelId="{5F1031A5-6883-4939-B367-9314610A8762}" type="presParOf" srcId="{C749FE84-16B3-474A-9768-FD33FCD4E187}" destId="{4F8D1FB3-7F40-4A25-978B-BFE1F10AC4C0}" srcOrd="2" destOrd="0" presId="urn:microsoft.com/office/officeart/2016/7/layout/LinearArrowProcessNumbered"/>
    <dgm:cxn modelId="{B6A04B34-2E09-4DA2-8C46-154D44E14DC1}" type="presParOf" srcId="{C749FE84-16B3-474A-9768-FD33FCD4E187}" destId="{D9483952-7AC6-4D04-B4A7-74995FC865DB}" srcOrd="3" destOrd="0" presId="urn:microsoft.com/office/officeart/2016/7/layout/LinearArrowProcessNumbered"/>
    <dgm:cxn modelId="{C1C5CD85-F099-4D8C-B3F8-FC64B0FC956F}" type="presParOf" srcId="{C8F223C3-65CA-4366-AC5D-3811ED7E509D}" destId="{E63ED9C2-8D7B-4DBD-9029-7C296F7CA0C0}" srcOrd="2" destOrd="0" presId="urn:microsoft.com/office/officeart/2016/7/layout/LinearArrowProcessNumbered"/>
    <dgm:cxn modelId="{FB5291C4-5B2E-42B8-AF8F-6166FC64E476}" type="presParOf" srcId="{38772702-D4D1-48A5-84D4-CBB7C49F80B6}" destId="{B9A49EBC-0EEA-4A54-B9AA-0C3BCC191343}" srcOrd="3" destOrd="0" presId="urn:microsoft.com/office/officeart/2016/7/layout/LinearArrowProcessNumbered"/>
    <dgm:cxn modelId="{93E3883A-8466-464F-82C5-C1A504D02D65}" type="presParOf" srcId="{38772702-D4D1-48A5-84D4-CBB7C49F80B6}" destId="{03ED89D5-80EB-412C-938B-A8F3405EF38E}" srcOrd="4" destOrd="0" presId="urn:microsoft.com/office/officeart/2016/7/layout/LinearArrowProcessNumbered"/>
    <dgm:cxn modelId="{13458846-B6BA-4337-88EF-4AD3B265680A}" type="presParOf" srcId="{03ED89D5-80EB-412C-938B-A8F3405EF38E}" destId="{64EA589D-C271-4CC8-9B3D-4E2EDF06F0AB}" srcOrd="0" destOrd="0" presId="urn:microsoft.com/office/officeart/2016/7/layout/LinearArrowProcessNumbered"/>
    <dgm:cxn modelId="{C11BAC00-739C-4019-9519-C5FD36152C13}" type="presParOf" srcId="{03ED89D5-80EB-412C-938B-A8F3405EF38E}" destId="{2349DB1E-DFF0-4940-A269-62FA4BB127BB}" srcOrd="1" destOrd="0" presId="urn:microsoft.com/office/officeart/2016/7/layout/LinearArrowProcessNumbered"/>
    <dgm:cxn modelId="{6EF9D5D4-8E84-4026-AF0C-2D4CE553AE5C}" type="presParOf" srcId="{2349DB1E-DFF0-4940-A269-62FA4BB127BB}" destId="{9A38647A-ED87-495C-9CF6-350BA17E32C2}" srcOrd="0" destOrd="0" presId="urn:microsoft.com/office/officeart/2016/7/layout/LinearArrowProcessNumbered"/>
    <dgm:cxn modelId="{FD024BAC-96F2-4152-BE68-3A5652FA7BAC}" type="presParOf" srcId="{2349DB1E-DFF0-4940-A269-62FA4BB127BB}" destId="{46BEF2D8-D39F-47F9-8761-833D830DE59E}" srcOrd="1" destOrd="0" presId="urn:microsoft.com/office/officeart/2016/7/layout/LinearArrowProcessNumbered"/>
    <dgm:cxn modelId="{8EC2D494-0AFD-4254-B5CB-29BF1EF6DA09}" type="presParOf" srcId="{2349DB1E-DFF0-4940-A269-62FA4BB127BB}" destId="{00D4F70B-BE81-4F71-BB3D-99F8CAB3742E}" srcOrd="2" destOrd="0" presId="urn:microsoft.com/office/officeart/2016/7/layout/LinearArrowProcessNumbered"/>
    <dgm:cxn modelId="{7AD22E1F-66FC-4166-AEDD-03C925D6CFA0}" type="presParOf" srcId="{2349DB1E-DFF0-4940-A269-62FA4BB127BB}" destId="{A614F510-3C74-49DA-BF96-044F0FE62D5E}" srcOrd="3" destOrd="0" presId="urn:microsoft.com/office/officeart/2016/7/layout/LinearArrowProcessNumbered"/>
    <dgm:cxn modelId="{D075AD75-A4AF-492B-B1B6-98A0F476983E}" type="presParOf" srcId="{03ED89D5-80EB-412C-938B-A8F3405EF38E}" destId="{50CF80AB-3B3D-43B6-B008-3671C062BB36}" srcOrd="2" destOrd="0" presId="urn:microsoft.com/office/officeart/2016/7/layout/LinearArrowProcessNumbered"/>
    <dgm:cxn modelId="{96C7EA80-6D5E-4154-8896-C5BB951EBA81}" type="presParOf" srcId="{38772702-D4D1-48A5-84D4-CBB7C49F80B6}" destId="{B8C7E30E-C496-4182-BCE8-CFA36F264D20}" srcOrd="5" destOrd="0" presId="urn:microsoft.com/office/officeart/2016/7/layout/LinearArrowProcessNumbered"/>
    <dgm:cxn modelId="{644E8A2A-B592-4741-9AEA-135F80BCFF40}" type="presParOf" srcId="{38772702-D4D1-48A5-84D4-CBB7C49F80B6}" destId="{C64A500C-E9C4-4392-B692-222A0AE63891}" srcOrd="6" destOrd="0" presId="urn:microsoft.com/office/officeart/2016/7/layout/LinearArrowProcessNumbered"/>
    <dgm:cxn modelId="{DF35CF28-6296-4636-A1DA-B2902E18152E}" type="presParOf" srcId="{C64A500C-E9C4-4392-B692-222A0AE63891}" destId="{3E29283D-D1AA-461A-B767-34C31A445074}" srcOrd="0" destOrd="0" presId="urn:microsoft.com/office/officeart/2016/7/layout/LinearArrowProcessNumbered"/>
    <dgm:cxn modelId="{7F42B5EE-1F81-4413-B367-AF81D87436D8}" type="presParOf" srcId="{C64A500C-E9C4-4392-B692-222A0AE63891}" destId="{70F8A6D9-FC20-47EC-8CF9-7BA9E26CFA0B}" srcOrd="1" destOrd="0" presId="urn:microsoft.com/office/officeart/2016/7/layout/LinearArrowProcessNumbered"/>
    <dgm:cxn modelId="{88455823-8CEF-49D5-8C85-434BB248ABEA}" type="presParOf" srcId="{70F8A6D9-FC20-47EC-8CF9-7BA9E26CFA0B}" destId="{43CCE8AD-F377-4223-B26C-8675B861E15A}" srcOrd="0" destOrd="0" presId="urn:microsoft.com/office/officeart/2016/7/layout/LinearArrowProcessNumbered"/>
    <dgm:cxn modelId="{0E4F88D3-5C7B-4D5B-8423-CC37E18F2AF1}" type="presParOf" srcId="{70F8A6D9-FC20-47EC-8CF9-7BA9E26CFA0B}" destId="{B602BF99-F25D-4B34-9ECA-221A34D0E670}" srcOrd="1" destOrd="0" presId="urn:microsoft.com/office/officeart/2016/7/layout/LinearArrowProcessNumbered"/>
    <dgm:cxn modelId="{2D07A881-B4A3-4121-BE66-EDCCDE559ACC}" type="presParOf" srcId="{70F8A6D9-FC20-47EC-8CF9-7BA9E26CFA0B}" destId="{B4A06B19-7BF5-4937-870E-19B7D318B856}" srcOrd="2" destOrd="0" presId="urn:microsoft.com/office/officeart/2016/7/layout/LinearArrowProcessNumbered"/>
    <dgm:cxn modelId="{FA2516F1-4586-45AA-85F0-D8631AC68B14}" type="presParOf" srcId="{70F8A6D9-FC20-47EC-8CF9-7BA9E26CFA0B}" destId="{157661DB-525F-4FB1-AFFB-F7EA0C568372}" srcOrd="3" destOrd="0" presId="urn:microsoft.com/office/officeart/2016/7/layout/LinearArrowProcessNumbered"/>
    <dgm:cxn modelId="{C846D610-EF55-4A15-A1DA-9835D1AA47BB}" type="presParOf" srcId="{C64A500C-E9C4-4392-B692-222A0AE63891}" destId="{6591E6E2-5156-442D-B36B-D75FED5DEAFC}" srcOrd="2" destOrd="0" presId="urn:microsoft.com/office/officeart/2016/7/layout/LinearArrow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36DE2A1-A9A7-4405-9C3E-7653DB0AC529}" type="doc">
      <dgm:prSet loTypeId="urn:microsoft.com/office/officeart/2005/8/layout/process1" loCatId="process" qsTypeId="urn:microsoft.com/office/officeart/2005/8/quickstyle/simple1" qsCatId="simple" csTypeId="urn:microsoft.com/office/officeart/2005/8/colors/colorful5" csCatId="colorful"/>
      <dgm:spPr/>
      <dgm:t>
        <a:bodyPr/>
        <a:lstStyle/>
        <a:p>
          <a:endParaRPr lang="en-US"/>
        </a:p>
      </dgm:t>
    </dgm:pt>
    <dgm:pt modelId="{2C40C017-7314-473D-B4E5-50EC4C71B2FD}">
      <dgm:prSet/>
      <dgm:spPr/>
      <dgm:t>
        <a:bodyPr/>
        <a:lstStyle/>
        <a:p>
          <a:r>
            <a:rPr lang="hr-HR"/>
            <a:t>Zašto katolička ?</a:t>
          </a:r>
          <a:endParaRPr lang="en-US"/>
        </a:p>
      </dgm:t>
    </dgm:pt>
    <dgm:pt modelId="{069006E5-5A7D-41CD-86A2-98DFAA433F43}" type="parTrans" cxnId="{2F2DB346-243D-4A45-B507-D342C435B5EA}">
      <dgm:prSet/>
      <dgm:spPr/>
      <dgm:t>
        <a:bodyPr/>
        <a:lstStyle/>
        <a:p>
          <a:endParaRPr lang="en-US"/>
        </a:p>
      </dgm:t>
    </dgm:pt>
    <dgm:pt modelId="{E9A6A3CC-5E8B-42C4-A0F8-E7E5493B8ABC}" type="sibTrans" cxnId="{2F2DB346-243D-4A45-B507-D342C435B5EA}">
      <dgm:prSet/>
      <dgm:spPr/>
      <dgm:t>
        <a:bodyPr/>
        <a:lstStyle/>
        <a:p>
          <a:endParaRPr lang="en-US"/>
        </a:p>
      </dgm:t>
    </dgm:pt>
    <dgm:pt modelId="{C6DD61A4-F1BA-4B5A-92AE-0EEB81F45FF4}">
      <dgm:prSet/>
      <dgm:spPr/>
      <dgm:t>
        <a:bodyPr/>
        <a:lstStyle/>
        <a:p>
          <a:r>
            <a:rPr lang="hr-HR"/>
            <a:t>- to znači da je ozračje u kojem se odvija nastava prožeto evanđeoskim duhom, otvoreno i pristupačno svakoj osobi s posebnim naglaskom na dostojanstvo svake ljudske osobe kao Božjeg stvorenja</a:t>
          </a:r>
          <a:endParaRPr lang="en-US"/>
        </a:p>
      </dgm:t>
    </dgm:pt>
    <dgm:pt modelId="{FA9D86FF-5493-4FB9-8021-F9411F9914A0}" type="parTrans" cxnId="{1B221AC6-0705-45F5-B248-679F20745784}">
      <dgm:prSet/>
      <dgm:spPr/>
      <dgm:t>
        <a:bodyPr/>
        <a:lstStyle/>
        <a:p>
          <a:endParaRPr lang="en-US"/>
        </a:p>
      </dgm:t>
    </dgm:pt>
    <dgm:pt modelId="{10EC821E-E12A-4C56-A5BD-086F16B6C228}" type="sibTrans" cxnId="{1B221AC6-0705-45F5-B248-679F20745784}">
      <dgm:prSet/>
      <dgm:spPr/>
      <dgm:t>
        <a:bodyPr/>
        <a:lstStyle/>
        <a:p>
          <a:endParaRPr lang="en-US"/>
        </a:p>
      </dgm:t>
    </dgm:pt>
    <dgm:pt modelId="{53435873-CF43-4622-9682-B498E1768910}">
      <dgm:prSet/>
      <dgm:spPr/>
      <dgm:t>
        <a:bodyPr/>
        <a:lstStyle/>
        <a:p>
          <a:r>
            <a:rPr lang="hr-HR"/>
            <a:t>Zašto klasična ?</a:t>
          </a:r>
          <a:endParaRPr lang="en-US"/>
        </a:p>
      </dgm:t>
    </dgm:pt>
    <dgm:pt modelId="{FB263C97-03B7-4681-A5F0-EF8CD99DB19A}" type="parTrans" cxnId="{F402911C-CF46-4B03-A390-E19FC37932B2}">
      <dgm:prSet/>
      <dgm:spPr/>
      <dgm:t>
        <a:bodyPr/>
        <a:lstStyle/>
        <a:p>
          <a:endParaRPr lang="en-US"/>
        </a:p>
      </dgm:t>
    </dgm:pt>
    <dgm:pt modelId="{4B2582EB-79A5-4728-99CA-A9CCC114DE11}" type="sibTrans" cxnId="{F402911C-CF46-4B03-A390-E19FC37932B2}">
      <dgm:prSet/>
      <dgm:spPr/>
      <dgm:t>
        <a:bodyPr/>
        <a:lstStyle/>
        <a:p>
          <a:endParaRPr lang="en-US"/>
        </a:p>
      </dgm:t>
    </dgm:pt>
    <dgm:pt modelId="{5C23E7E8-DD98-4B1A-BE74-6E75983C5B47}">
      <dgm:prSet/>
      <dgm:spPr/>
      <dgm:t>
        <a:bodyPr/>
        <a:lstStyle/>
        <a:p>
          <a:r>
            <a:rPr lang="hr-HR"/>
            <a:t>- uz standardne gimnazijske predmete, sve četiri godine pohađa se nastava grčkog i latinskog jezika gdje se stavlja poseban naglasak na poznavanje povijesnih događaja kroz suvremeno shvaćanje, što priprema učenike za šire razumijevanje povijesti i lakše shvaćanje sadašnjosti</a:t>
          </a:r>
          <a:endParaRPr lang="en-US"/>
        </a:p>
      </dgm:t>
    </dgm:pt>
    <dgm:pt modelId="{B81292BC-0821-4AB6-B528-11770618E033}" type="parTrans" cxnId="{6FDF3084-0862-472A-92A2-7E4719EE02D3}">
      <dgm:prSet/>
      <dgm:spPr/>
      <dgm:t>
        <a:bodyPr/>
        <a:lstStyle/>
        <a:p>
          <a:endParaRPr lang="en-US"/>
        </a:p>
      </dgm:t>
    </dgm:pt>
    <dgm:pt modelId="{43358B54-213A-475D-962D-FC95506D5342}" type="sibTrans" cxnId="{6FDF3084-0862-472A-92A2-7E4719EE02D3}">
      <dgm:prSet/>
      <dgm:spPr/>
      <dgm:t>
        <a:bodyPr/>
        <a:lstStyle/>
        <a:p>
          <a:endParaRPr lang="en-US"/>
        </a:p>
      </dgm:t>
    </dgm:pt>
    <dgm:pt modelId="{0178E9D2-C734-4C4A-AEB4-2D244E212184}" type="pres">
      <dgm:prSet presAssocID="{A36DE2A1-A9A7-4405-9C3E-7653DB0AC529}" presName="Name0" presStyleCnt="0">
        <dgm:presLayoutVars>
          <dgm:dir/>
          <dgm:resizeHandles val="exact"/>
        </dgm:presLayoutVars>
      </dgm:prSet>
      <dgm:spPr/>
      <dgm:t>
        <a:bodyPr/>
        <a:lstStyle/>
        <a:p>
          <a:endParaRPr lang="hr-HR"/>
        </a:p>
      </dgm:t>
    </dgm:pt>
    <dgm:pt modelId="{795201FC-C092-468F-9470-7794D2E6B4AF}" type="pres">
      <dgm:prSet presAssocID="{2C40C017-7314-473D-B4E5-50EC4C71B2FD}" presName="node" presStyleLbl="node1" presStyleIdx="0" presStyleCnt="4">
        <dgm:presLayoutVars>
          <dgm:bulletEnabled val="1"/>
        </dgm:presLayoutVars>
      </dgm:prSet>
      <dgm:spPr/>
      <dgm:t>
        <a:bodyPr/>
        <a:lstStyle/>
        <a:p>
          <a:endParaRPr lang="hr-HR"/>
        </a:p>
      </dgm:t>
    </dgm:pt>
    <dgm:pt modelId="{D99D18E1-7AA6-4DCF-9AAE-5B473E0EF354}" type="pres">
      <dgm:prSet presAssocID="{E9A6A3CC-5E8B-42C4-A0F8-E7E5493B8ABC}" presName="sibTrans" presStyleLbl="sibTrans2D1" presStyleIdx="0" presStyleCnt="3"/>
      <dgm:spPr/>
      <dgm:t>
        <a:bodyPr/>
        <a:lstStyle/>
        <a:p>
          <a:endParaRPr lang="hr-HR"/>
        </a:p>
      </dgm:t>
    </dgm:pt>
    <dgm:pt modelId="{7AF7197A-ECD2-4573-8E69-05D6C5277D5C}" type="pres">
      <dgm:prSet presAssocID="{E9A6A3CC-5E8B-42C4-A0F8-E7E5493B8ABC}" presName="connectorText" presStyleLbl="sibTrans2D1" presStyleIdx="0" presStyleCnt="3"/>
      <dgm:spPr/>
      <dgm:t>
        <a:bodyPr/>
        <a:lstStyle/>
        <a:p>
          <a:endParaRPr lang="hr-HR"/>
        </a:p>
      </dgm:t>
    </dgm:pt>
    <dgm:pt modelId="{A7393DC3-3437-4E55-9E74-AB2AB27E27AA}" type="pres">
      <dgm:prSet presAssocID="{C6DD61A4-F1BA-4B5A-92AE-0EEB81F45FF4}" presName="node" presStyleLbl="node1" presStyleIdx="1" presStyleCnt="4">
        <dgm:presLayoutVars>
          <dgm:bulletEnabled val="1"/>
        </dgm:presLayoutVars>
      </dgm:prSet>
      <dgm:spPr/>
      <dgm:t>
        <a:bodyPr/>
        <a:lstStyle/>
        <a:p>
          <a:endParaRPr lang="hr-HR"/>
        </a:p>
      </dgm:t>
    </dgm:pt>
    <dgm:pt modelId="{C954FC17-20E4-4559-801B-0B173902BC1A}" type="pres">
      <dgm:prSet presAssocID="{10EC821E-E12A-4C56-A5BD-086F16B6C228}" presName="sibTrans" presStyleLbl="sibTrans2D1" presStyleIdx="1" presStyleCnt="3"/>
      <dgm:spPr/>
      <dgm:t>
        <a:bodyPr/>
        <a:lstStyle/>
        <a:p>
          <a:endParaRPr lang="hr-HR"/>
        </a:p>
      </dgm:t>
    </dgm:pt>
    <dgm:pt modelId="{1D94B17C-DDA4-49EF-B82D-43ACF49E6DB3}" type="pres">
      <dgm:prSet presAssocID="{10EC821E-E12A-4C56-A5BD-086F16B6C228}" presName="connectorText" presStyleLbl="sibTrans2D1" presStyleIdx="1" presStyleCnt="3"/>
      <dgm:spPr/>
      <dgm:t>
        <a:bodyPr/>
        <a:lstStyle/>
        <a:p>
          <a:endParaRPr lang="hr-HR"/>
        </a:p>
      </dgm:t>
    </dgm:pt>
    <dgm:pt modelId="{FA699188-2F9B-4D7A-A0FF-B537BC72BE78}" type="pres">
      <dgm:prSet presAssocID="{53435873-CF43-4622-9682-B498E1768910}" presName="node" presStyleLbl="node1" presStyleIdx="2" presStyleCnt="4">
        <dgm:presLayoutVars>
          <dgm:bulletEnabled val="1"/>
        </dgm:presLayoutVars>
      </dgm:prSet>
      <dgm:spPr/>
      <dgm:t>
        <a:bodyPr/>
        <a:lstStyle/>
        <a:p>
          <a:endParaRPr lang="hr-HR"/>
        </a:p>
      </dgm:t>
    </dgm:pt>
    <dgm:pt modelId="{0BC92562-E8CB-447C-941E-635D9E3D1C8D}" type="pres">
      <dgm:prSet presAssocID="{4B2582EB-79A5-4728-99CA-A9CCC114DE11}" presName="sibTrans" presStyleLbl="sibTrans2D1" presStyleIdx="2" presStyleCnt="3"/>
      <dgm:spPr/>
      <dgm:t>
        <a:bodyPr/>
        <a:lstStyle/>
        <a:p>
          <a:endParaRPr lang="hr-HR"/>
        </a:p>
      </dgm:t>
    </dgm:pt>
    <dgm:pt modelId="{6ACE333D-BA01-4944-8B80-9C74794EB160}" type="pres">
      <dgm:prSet presAssocID="{4B2582EB-79A5-4728-99CA-A9CCC114DE11}" presName="connectorText" presStyleLbl="sibTrans2D1" presStyleIdx="2" presStyleCnt="3"/>
      <dgm:spPr/>
      <dgm:t>
        <a:bodyPr/>
        <a:lstStyle/>
        <a:p>
          <a:endParaRPr lang="hr-HR"/>
        </a:p>
      </dgm:t>
    </dgm:pt>
    <dgm:pt modelId="{5E1CB933-7393-4F5F-8F2E-73787B81A13D}" type="pres">
      <dgm:prSet presAssocID="{5C23E7E8-DD98-4B1A-BE74-6E75983C5B47}" presName="node" presStyleLbl="node1" presStyleIdx="3" presStyleCnt="4">
        <dgm:presLayoutVars>
          <dgm:bulletEnabled val="1"/>
        </dgm:presLayoutVars>
      </dgm:prSet>
      <dgm:spPr/>
      <dgm:t>
        <a:bodyPr/>
        <a:lstStyle/>
        <a:p>
          <a:endParaRPr lang="hr-HR"/>
        </a:p>
      </dgm:t>
    </dgm:pt>
  </dgm:ptLst>
  <dgm:cxnLst>
    <dgm:cxn modelId="{9ECAFB63-006F-4414-9C97-3192A3BBD499}" type="presOf" srcId="{4B2582EB-79A5-4728-99CA-A9CCC114DE11}" destId="{6ACE333D-BA01-4944-8B80-9C74794EB160}" srcOrd="1" destOrd="0" presId="urn:microsoft.com/office/officeart/2005/8/layout/process1"/>
    <dgm:cxn modelId="{09D096BD-DA5E-4DEF-B725-6939F6159985}" type="presOf" srcId="{5C23E7E8-DD98-4B1A-BE74-6E75983C5B47}" destId="{5E1CB933-7393-4F5F-8F2E-73787B81A13D}" srcOrd="0" destOrd="0" presId="urn:microsoft.com/office/officeart/2005/8/layout/process1"/>
    <dgm:cxn modelId="{AC7C5498-83FD-495C-A968-E3A7E8A2A97F}" type="presOf" srcId="{E9A6A3CC-5E8B-42C4-A0F8-E7E5493B8ABC}" destId="{D99D18E1-7AA6-4DCF-9AAE-5B473E0EF354}" srcOrd="0" destOrd="0" presId="urn:microsoft.com/office/officeart/2005/8/layout/process1"/>
    <dgm:cxn modelId="{FBA327F1-ACAA-463C-A040-FC37F2547CEE}" type="presOf" srcId="{4B2582EB-79A5-4728-99CA-A9CCC114DE11}" destId="{0BC92562-E8CB-447C-941E-635D9E3D1C8D}" srcOrd="0" destOrd="0" presId="urn:microsoft.com/office/officeart/2005/8/layout/process1"/>
    <dgm:cxn modelId="{D243FB7D-6ECE-4914-B3E5-280ADD78CFE4}" type="presOf" srcId="{10EC821E-E12A-4C56-A5BD-086F16B6C228}" destId="{1D94B17C-DDA4-49EF-B82D-43ACF49E6DB3}" srcOrd="1" destOrd="0" presId="urn:microsoft.com/office/officeart/2005/8/layout/process1"/>
    <dgm:cxn modelId="{A72A513B-77CE-4C84-9D20-67562CB3C32A}" type="presOf" srcId="{C6DD61A4-F1BA-4B5A-92AE-0EEB81F45FF4}" destId="{A7393DC3-3437-4E55-9E74-AB2AB27E27AA}" srcOrd="0" destOrd="0" presId="urn:microsoft.com/office/officeart/2005/8/layout/process1"/>
    <dgm:cxn modelId="{6A7BA844-4EFB-4C28-BCC7-BCA5A714C507}" type="presOf" srcId="{2C40C017-7314-473D-B4E5-50EC4C71B2FD}" destId="{795201FC-C092-468F-9470-7794D2E6B4AF}" srcOrd="0" destOrd="0" presId="urn:microsoft.com/office/officeart/2005/8/layout/process1"/>
    <dgm:cxn modelId="{241924EE-5EF5-4A02-8B63-D6B3326DD5FE}" type="presOf" srcId="{E9A6A3CC-5E8B-42C4-A0F8-E7E5493B8ABC}" destId="{7AF7197A-ECD2-4573-8E69-05D6C5277D5C}" srcOrd="1" destOrd="0" presId="urn:microsoft.com/office/officeart/2005/8/layout/process1"/>
    <dgm:cxn modelId="{1B221AC6-0705-45F5-B248-679F20745784}" srcId="{A36DE2A1-A9A7-4405-9C3E-7653DB0AC529}" destId="{C6DD61A4-F1BA-4B5A-92AE-0EEB81F45FF4}" srcOrd="1" destOrd="0" parTransId="{FA9D86FF-5493-4FB9-8021-F9411F9914A0}" sibTransId="{10EC821E-E12A-4C56-A5BD-086F16B6C228}"/>
    <dgm:cxn modelId="{6425A0DE-B8D7-49A7-9370-551F19A00C48}" type="presOf" srcId="{53435873-CF43-4622-9682-B498E1768910}" destId="{FA699188-2F9B-4D7A-A0FF-B537BC72BE78}" srcOrd="0" destOrd="0" presId="urn:microsoft.com/office/officeart/2005/8/layout/process1"/>
    <dgm:cxn modelId="{A05051CC-D3D1-4809-B61D-E132C2DE8561}" type="presOf" srcId="{10EC821E-E12A-4C56-A5BD-086F16B6C228}" destId="{C954FC17-20E4-4559-801B-0B173902BC1A}" srcOrd="0" destOrd="0" presId="urn:microsoft.com/office/officeart/2005/8/layout/process1"/>
    <dgm:cxn modelId="{F402911C-CF46-4B03-A390-E19FC37932B2}" srcId="{A36DE2A1-A9A7-4405-9C3E-7653DB0AC529}" destId="{53435873-CF43-4622-9682-B498E1768910}" srcOrd="2" destOrd="0" parTransId="{FB263C97-03B7-4681-A5F0-EF8CD99DB19A}" sibTransId="{4B2582EB-79A5-4728-99CA-A9CCC114DE11}"/>
    <dgm:cxn modelId="{2F2DB346-243D-4A45-B507-D342C435B5EA}" srcId="{A36DE2A1-A9A7-4405-9C3E-7653DB0AC529}" destId="{2C40C017-7314-473D-B4E5-50EC4C71B2FD}" srcOrd="0" destOrd="0" parTransId="{069006E5-5A7D-41CD-86A2-98DFAA433F43}" sibTransId="{E9A6A3CC-5E8B-42C4-A0F8-E7E5493B8ABC}"/>
    <dgm:cxn modelId="{E1DCB978-2195-493E-8EBD-3A6D1E679373}" type="presOf" srcId="{A36DE2A1-A9A7-4405-9C3E-7653DB0AC529}" destId="{0178E9D2-C734-4C4A-AEB4-2D244E212184}" srcOrd="0" destOrd="0" presId="urn:microsoft.com/office/officeart/2005/8/layout/process1"/>
    <dgm:cxn modelId="{6FDF3084-0862-472A-92A2-7E4719EE02D3}" srcId="{A36DE2A1-A9A7-4405-9C3E-7653DB0AC529}" destId="{5C23E7E8-DD98-4B1A-BE74-6E75983C5B47}" srcOrd="3" destOrd="0" parTransId="{B81292BC-0821-4AB6-B528-11770618E033}" sibTransId="{43358B54-213A-475D-962D-FC95506D5342}"/>
    <dgm:cxn modelId="{F1893631-356F-4AC0-8E09-B0E039AFE0BE}" type="presParOf" srcId="{0178E9D2-C734-4C4A-AEB4-2D244E212184}" destId="{795201FC-C092-468F-9470-7794D2E6B4AF}" srcOrd="0" destOrd="0" presId="urn:microsoft.com/office/officeart/2005/8/layout/process1"/>
    <dgm:cxn modelId="{F0566228-6EB7-4FE5-B1D0-E38425938FBF}" type="presParOf" srcId="{0178E9D2-C734-4C4A-AEB4-2D244E212184}" destId="{D99D18E1-7AA6-4DCF-9AAE-5B473E0EF354}" srcOrd="1" destOrd="0" presId="urn:microsoft.com/office/officeart/2005/8/layout/process1"/>
    <dgm:cxn modelId="{C17EBC7C-B8AC-4D5C-980D-CC5D4E0936FA}" type="presParOf" srcId="{D99D18E1-7AA6-4DCF-9AAE-5B473E0EF354}" destId="{7AF7197A-ECD2-4573-8E69-05D6C5277D5C}" srcOrd="0" destOrd="0" presId="urn:microsoft.com/office/officeart/2005/8/layout/process1"/>
    <dgm:cxn modelId="{A779C718-161B-4257-8FA1-2C5124CDD0AC}" type="presParOf" srcId="{0178E9D2-C734-4C4A-AEB4-2D244E212184}" destId="{A7393DC3-3437-4E55-9E74-AB2AB27E27AA}" srcOrd="2" destOrd="0" presId="urn:microsoft.com/office/officeart/2005/8/layout/process1"/>
    <dgm:cxn modelId="{B7ADEC2A-7F38-477E-91DB-BED13E1FBC8F}" type="presParOf" srcId="{0178E9D2-C734-4C4A-AEB4-2D244E212184}" destId="{C954FC17-20E4-4559-801B-0B173902BC1A}" srcOrd="3" destOrd="0" presId="urn:microsoft.com/office/officeart/2005/8/layout/process1"/>
    <dgm:cxn modelId="{D6194E6B-020D-4D90-9441-E852D09DDE71}" type="presParOf" srcId="{C954FC17-20E4-4559-801B-0B173902BC1A}" destId="{1D94B17C-DDA4-49EF-B82D-43ACF49E6DB3}" srcOrd="0" destOrd="0" presId="urn:microsoft.com/office/officeart/2005/8/layout/process1"/>
    <dgm:cxn modelId="{C2578691-D054-48A0-90C6-F9930B7E2B82}" type="presParOf" srcId="{0178E9D2-C734-4C4A-AEB4-2D244E212184}" destId="{FA699188-2F9B-4D7A-A0FF-B537BC72BE78}" srcOrd="4" destOrd="0" presId="urn:microsoft.com/office/officeart/2005/8/layout/process1"/>
    <dgm:cxn modelId="{2910F7A6-6401-41D6-8D73-69DB48F16DB6}" type="presParOf" srcId="{0178E9D2-C734-4C4A-AEB4-2D244E212184}" destId="{0BC92562-E8CB-447C-941E-635D9E3D1C8D}" srcOrd="5" destOrd="0" presId="urn:microsoft.com/office/officeart/2005/8/layout/process1"/>
    <dgm:cxn modelId="{82C7F963-D90C-4B32-889C-2F55F2F8AE46}" type="presParOf" srcId="{0BC92562-E8CB-447C-941E-635D9E3D1C8D}" destId="{6ACE333D-BA01-4944-8B80-9C74794EB160}" srcOrd="0" destOrd="0" presId="urn:microsoft.com/office/officeart/2005/8/layout/process1"/>
    <dgm:cxn modelId="{2CD8910C-90DD-49A9-9DAD-7D77E4F205D9}" type="presParOf" srcId="{0178E9D2-C734-4C4A-AEB4-2D244E212184}" destId="{5E1CB933-7393-4F5F-8F2E-73787B81A13D}"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E9C71D2-9123-4458-B271-54F6411A91DB}" type="doc">
      <dgm:prSet loTypeId="urn:microsoft.com/office/officeart/2005/8/layout/chevron1" loCatId="process" qsTypeId="urn:microsoft.com/office/officeart/2005/8/quickstyle/simple1" qsCatId="simple" csTypeId="urn:microsoft.com/office/officeart/2005/8/colors/colorful5" csCatId="colorful"/>
      <dgm:spPr/>
      <dgm:t>
        <a:bodyPr/>
        <a:lstStyle/>
        <a:p>
          <a:endParaRPr lang="en-US"/>
        </a:p>
      </dgm:t>
    </dgm:pt>
    <dgm:pt modelId="{72380C22-A591-4F29-9223-FF11A864E399}">
      <dgm:prSet/>
      <dgm:spPr/>
      <dgm:t>
        <a:bodyPr/>
        <a:lstStyle/>
        <a:p>
          <a:r>
            <a:rPr lang="hr-HR"/>
            <a:t>Zašto s pravom javnosti ?</a:t>
          </a:r>
          <a:endParaRPr lang="en-US"/>
        </a:p>
      </dgm:t>
    </dgm:pt>
    <dgm:pt modelId="{812E8349-FD3C-4F1A-903C-5F847771EE7E}" type="parTrans" cxnId="{C32DCEB3-CB49-44ED-BBF1-7A797436E969}">
      <dgm:prSet/>
      <dgm:spPr/>
      <dgm:t>
        <a:bodyPr/>
        <a:lstStyle/>
        <a:p>
          <a:endParaRPr lang="en-US"/>
        </a:p>
      </dgm:t>
    </dgm:pt>
    <dgm:pt modelId="{3DA67A06-5140-4CEF-B99B-0104F3C16448}" type="sibTrans" cxnId="{C32DCEB3-CB49-44ED-BBF1-7A797436E969}">
      <dgm:prSet/>
      <dgm:spPr/>
      <dgm:t>
        <a:bodyPr/>
        <a:lstStyle/>
        <a:p>
          <a:endParaRPr lang="en-US"/>
        </a:p>
      </dgm:t>
    </dgm:pt>
    <dgm:pt modelId="{04E4ABA7-F39F-49FF-9273-1F1B9DA422C2}">
      <dgm:prSet/>
      <dgm:spPr/>
      <dgm:t>
        <a:bodyPr/>
        <a:lstStyle/>
        <a:p>
          <a:r>
            <a:rPr lang="hr-HR"/>
            <a:t>- školu je osnovala Požeška biskupija i zato ulazi u kategoriju privatnih škola, ali škola je osnovana uz dopuštenje i potporu Ministarstva znanosti i obrazovanja što ju čini javnom školom, a to znači da se mogu upisati svi učenici koji žele i koji su uspješno završili 8. razred osnovne škole</a:t>
          </a:r>
          <a:endParaRPr lang="en-US"/>
        </a:p>
      </dgm:t>
    </dgm:pt>
    <dgm:pt modelId="{B91C064F-0086-40AE-9792-B45EA057461C}" type="parTrans" cxnId="{FE29A1A7-929F-428D-BEB8-17299F23B704}">
      <dgm:prSet/>
      <dgm:spPr/>
      <dgm:t>
        <a:bodyPr/>
        <a:lstStyle/>
        <a:p>
          <a:endParaRPr lang="en-US"/>
        </a:p>
      </dgm:t>
    </dgm:pt>
    <dgm:pt modelId="{CB4CFDD5-E4D4-4659-890D-63ABE3BB00CF}" type="sibTrans" cxnId="{FE29A1A7-929F-428D-BEB8-17299F23B704}">
      <dgm:prSet/>
      <dgm:spPr/>
      <dgm:t>
        <a:bodyPr/>
        <a:lstStyle/>
        <a:p>
          <a:endParaRPr lang="en-US"/>
        </a:p>
      </dgm:t>
    </dgm:pt>
    <dgm:pt modelId="{24119ED1-F310-4BCA-9065-849543E239D9}" type="pres">
      <dgm:prSet presAssocID="{0E9C71D2-9123-4458-B271-54F6411A91DB}" presName="Name0" presStyleCnt="0">
        <dgm:presLayoutVars>
          <dgm:dir/>
          <dgm:animLvl val="lvl"/>
          <dgm:resizeHandles val="exact"/>
        </dgm:presLayoutVars>
      </dgm:prSet>
      <dgm:spPr/>
      <dgm:t>
        <a:bodyPr/>
        <a:lstStyle/>
        <a:p>
          <a:endParaRPr lang="hr-HR"/>
        </a:p>
      </dgm:t>
    </dgm:pt>
    <dgm:pt modelId="{E0099346-11FC-4F35-9101-2EE64BA55C96}" type="pres">
      <dgm:prSet presAssocID="{72380C22-A591-4F29-9223-FF11A864E399}" presName="parTxOnly" presStyleLbl="node1" presStyleIdx="0" presStyleCnt="2">
        <dgm:presLayoutVars>
          <dgm:chMax val="0"/>
          <dgm:chPref val="0"/>
          <dgm:bulletEnabled val="1"/>
        </dgm:presLayoutVars>
      </dgm:prSet>
      <dgm:spPr/>
      <dgm:t>
        <a:bodyPr/>
        <a:lstStyle/>
        <a:p>
          <a:endParaRPr lang="hr-HR"/>
        </a:p>
      </dgm:t>
    </dgm:pt>
    <dgm:pt modelId="{246F945C-0C47-485E-9F3A-333AC5A6771D}" type="pres">
      <dgm:prSet presAssocID="{3DA67A06-5140-4CEF-B99B-0104F3C16448}" presName="parTxOnlySpace" presStyleCnt="0"/>
      <dgm:spPr/>
    </dgm:pt>
    <dgm:pt modelId="{44F80F10-A15B-4F2B-A05E-59D4FF290A20}" type="pres">
      <dgm:prSet presAssocID="{04E4ABA7-F39F-49FF-9273-1F1B9DA422C2}" presName="parTxOnly" presStyleLbl="node1" presStyleIdx="1" presStyleCnt="2">
        <dgm:presLayoutVars>
          <dgm:chMax val="0"/>
          <dgm:chPref val="0"/>
          <dgm:bulletEnabled val="1"/>
        </dgm:presLayoutVars>
      </dgm:prSet>
      <dgm:spPr/>
      <dgm:t>
        <a:bodyPr/>
        <a:lstStyle/>
        <a:p>
          <a:endParaRPr lang="hr-HR"/>
        </a:p>
      </dgm:t>
    </dgm:pt>
  </dgm:ptLst>
  <dgm:cxnLst>
    <dgm:cxn modelId="{84E5175F-70F6-4D0F-BFFF-48A711098CDF}" type="presOf" srcId="{72380C22-A591-4F29-9223-FF11A864E399}" destId="{E0099346-11FC-4F35-9101-2EE64BA55C96}" srcOrd="0" destOrd="0" presId="urn:microsoft.com/office/officeart/2005/8/layout/chevron1"/>
    <dgm:cxn modelId="{C32DCEB3-CB49-44ED-BBF1-7A797436E969}" srcId="{0E9C71D2-9123-4458-B271-54F6411A91DB}" destId="{72380C22-A591-4F29-9223-FF11A864E399}" srcOrd="0" destOrd="0" parTransId="{812E8349-FD3C-4F1A-903C-5F847771EE7E}" sibTransId="{3DA67A06-5140-4CEF-B99B-0104F3C16448}"/>
    <dgm:cxn modelId="{47401AD3-18E9-4CAD-865A-3984B11F6795}" type="presOf" srcId="{04E4ABA7-F39F-49FF-9273-1F1B9DA422C2}" destId="{44F80F10-A15B-4F2B-A05E-59D4FF290A20}" srcOrd="0" destOrd="0" presId="urn:microsoft.com/office/officeart/2005/8/layout/chevron1"/>
    <dgm:cxn modelId="{FE29A1A7-929F-428D-BEB8-17299F23B704}" srcId="{0E9C71D2-9123-4458-B271-54F6411A91DB}" destId="{04E4ABA7-F39F-49FF-9273-1F1B9DA422C2}" srcOrd="1" destOrd="0" parTransId="{B91C064F-0086-40AE-9792-B45EA057461C}" sibTransId="{CB4CFDD5-E4D4-4659-890D-63ABE3BB00CF}"/>
    <dgm:cxn modelId="{2D89C2CE-9F65-499A-B1BB-8D52903D8E22}" type="presOf" srcId="{0E9C71D2-9123-4458-B271-54F6411A91DB}" destId="{24119ED1-F310-4BCA-9065-849543E239D9}" srcOrd="0" destOrd="0" presId="urn:microsoft.com/office/officeart/2005/8/layout/chevron1"/>
    <dgm:cxn modelId="{90FF2600-C8B5-42DB-9B0E-91B72F1AE8DC}" type="presParOf" srcId="{24119ED1-F310-4BCA-9065-849543E239D9}" destId="{E0099346-11FC-4F35-9101-2EE64BA55C96}" srcOrd="0" destOrd="0" presId="urn:microsoft.com/office/officeart/2005/8/layout/chevron1"/>
    <dgm:cxn modelId="{1DD6B4BF-48CD-4D04-8FE1-F0342F68F92A}" type="presParOf" srcId="{24119ED1-F310-4BCA-9065-849543E239D9}" destId="{246F945C-0C47-485E-9F3A-333AC5A6771D}" srcOrd="1" destOrd="0" presId="urn:microsoft.com/office/officeart/2005/8/layout/chevron1"/>
    <dgm:cxn modelId="{E025E603-CDD2-494F-BF46-5CD7848AE86C}" type="presParOf" srcId="{24119ED1-F310-4BCA-9065-849543E239D9}" destId="{44F80F10-A15B-4F2B-A05E-59D4FF290A20}" srcOrd="2"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1B99341-9E8C-4DD0-BA98-8B971E80A426}" type="doc">
      <dgm:prSet loTypeId="urn:microsoft.com/office/officeart/2005/8/layout/process4" loCatId="process" qsTypeId="urn:microsoft.com/office/officeart/2005/8/quickstyle/simple1" qsCatId="simple" csTypeId="urn:microsoft.com/office/officeart/2005/8/colors/colorful1" csCatId="colorful"/>
      <dgm:spPr/>
      <dgm:t>
        <a:bodyPr/>
        <a:lstStyle/>
        <a:p>
          <a:endParaRPr lang="en-US"/>
        </a:p>
      </dgm:t>
    </dgm:pt>
    <dgm:pt modelId="{236FCFBE-ABEF-4260-B85E-72383F088546}">
      <dgm:prSet/>
      <dgm:spPr/>
      <dgm:t>
        <a:bodyPr/>
        <a:lstStyle/>
        <a:p>
          <a:r>
            <a:rPr lang="hr-HR"/>
            <a:t>Nastava se odvija u jednoj smjeni. </a:t>
          </a:r>
          <a:endParaRPr lang="en-US"/>
        </a:p>
      </dgm:t>
    </dgm:pt>
    <dgm:pt modelId="{A120306B-65D2-4E37-B102-D38101A6DDC7}" type="parTrans" cxnId="{96FBEB36-0BF7-438E-8CA3-F3B2A49A5C90}">
      <dgm:prSet/>
      <dgm:spPr/>
      <dgm:t>
        <a:bodyPr/>
        <a:lstStyle/>
        <a:p>
          <a:endParaRPr lang="en-US"/>
        </a:p>
      </dgm:t>
    </dgm:pt>
    <dgm:pt modelId="{97A9B1F3-CF08-4052-8FBD-95F966037004}" type="sibTrans" cxnId="{96FBEB36-0BF7-438E-8CA3-F3B2A49A5C90}">
      <dgm:prSet/>
      <dgm:spPr/>
      <dgm:t>
        <a:bodyPr/>
        <a:lstStyle/>
        <a:p>
          <a:endParaRPr lang="en-US"/>
        </a:p>
      </dgm:t>
    </dgm:pt>
    <dgm:pt modelId="{1D7D76B3-2528-428A-8817-3B4026B6E52A}">
      <dgm:prSet/>
      <dgm:spPr/>
      <dgm:t>
        <a:bodyPr/>
        <a:lstStyle/>
        <a:p>
          <a:r>
            <a:rPr lang="hr-HR"/>
            <a:t>Radni dan učenika uglavnom traje od 7:30 do 13:30. </a:t>
          </a:r>
          <a:endParaRPr lang="en-US"/>
        </a:p>
      </dgm:t>
    </dgm:pt>
    <dgm:pt modelId="{1105FB4B-6B7F-4840-87B4-51F6118332FC}" type="parTrans" cxnId="{6BB18B64-EF4E-4291-8564-598511F12F62}">
      <dgm:prSet/>
      <dgm:spPr/>
      <dgm:t>
        <a:bodyPr/>
        <a:lstStyle/>
        <a:p>
          <a:endParaRPr lang="en-US"/>
        </a:p>
      </dgm:t>
    </dgm:pt>
    <dgm:pt modelId="{B67DD711-FE9C-4239-9958-EA2C025532FF}" type="sibTrans" cxnId="{6BB18B64-EF4E-4291-8564-598511F12F62}">
      <dgm:prSet/>
      <dgm:spPr/>
      <dgm:t>
        <a:bodyPr/>
        <a:lstStyle/>
        <a:p>
          <a:endParaRPr lang="en-US"/>
        </a:p>
      </dgm:t>
    </dgm:pt>
    <dgm:pt modelId="{9B2CFD2E-1418-4486-BC9F-2BC29FDAE035}">
      <dgm:prSet/>
      <dgm:spPr/>
      <dgm:t>
        <a:bodyPr/>
        <a:lstStyle/>
        <a:p>
          <a:r>
            <a:rPr lang="hr-HR"/>
            <a:t>Poslije nastave učenici mogu sudjelovati u brojnim izvannastavnim, fakultativnim, dodatnim i dopunskim aktivnostima koje organiziraju nastavnici škole.</a:t>
          </a:r>
          <a:endParaRPr lang="en-US"/>
        </a:p>
      </dgm:t>
    </dgm:pt>
    <dgm:pt modelId="{AAEAF7CE-01F8-4414-A130-A68C85E87CC4}" type="parTrans" cxnId="{C2C58AD9-3ED8-4A7A-AB83-E11337C1F3E7}">
      <dgm:prSet/>
      <dgm:spPr/>
      <dgm:t>
        <a:bodyPr/>
        <a:lstStyle/>
        <a:p>
          <a:endParaRPr lang="en-US"/>
        </a:p>
      </dgm:t>
    </dgm:pt>
    <dgm:pt modelId="{170D21A9-2196-46FE-AB51-410F0BF5151E}" type="sibTrans" cxnId="{C2C58AD9-3ED8-4A7A-AB83-E11337C1F3E7}">
      <dgm:prSet/>
      <dgm:spPr/>
      <dgm:t>
        <a:bodyPr/>
        <a:lstStyle/>
        <a:p>
          <a:endParaRPr lang="en-US"/>
        </a:p>
      </dgm:t>
    </dgm:pt>
    <dgm:pt modelId="{224010D0-A6ED-4784-8FB7-3272E2B6892A}" type="pres">
      <dgm:prSet presAssocID="{E1B99341-9E8C-4DD0-BA98-8B971E80A426}" presName="Name0" presStyleCnt="0">
        <dgm:presLayoutVars>
          <dgm:dir/>
          <dgm:animLvl val="lvl"/>
          <dgm:resizeHandles val="exact"/>
        </dgm:presLayoutVars>
      </dgm:prSet>
      <dgm:spPr/>
      <dgm:t>
        <a:bodyPr/>
        <a:lstStyle/>
        <a:p>
          <a:endParaRPr lang="hr-HR"/>
        </a:p>
      </dgm:t>
    </dgm:pt>
    <dgm:pt modelId="{8FAE7B6C-D6BB-431D-9745-DA44FB578BE5}" type="pres">
      <dgm:prSet presAssocID="{9B2CFD2E-1418-4486-BC9F-2BC29FDAE035}" presName="boxAndChildren" presStyleCnt="0"/>
      <dgm:spPr/>
    </dgm:pt>
    <dgm:pt modelId="{FBFD5EA3-1641-453D-ABE9-7D925EFE8E0D}" type="pres">
      <dgm:prSet presAssocID="{9B2CFD2E-1418-4486-BC9F-2BC29FDAE035}" presName="parentTextBox" presStyleLbl="node1" presStyleIdx="0" presStyleCnt="3"/>
      <dgm:spPr/>
      <dgm:t>
        <a:bodyPr/>
        <a:lstStyle/>
        <a:p>
          <a:endParaRPr lang="hr-HR"/>
        </a:p>
      </dgm:t>
    </dgm:pt>
    <dgm:pt modelId="{950429A1-FE82-449F-9ED0-E3041A6E5C55}" type="pres">
      <dgm:prSet presAssocID="{B67DD711-FE9C-4239-9958-EA2C025532FF}" presName="sp" presStyleCnt="0"/>
      <dgm:spPr/>
    </dgm:pt>
    <dgm:pt modelId="{E8DDFEAB-5AE3-41C3-8C34-EAB4DF3241A1}" type="pres">
      <dgm:prSet presAssocID="{1D7D76B3-2528-428A-8817-3B4026B6E52A}" presName="arrowAndChildren" presStyleCnt="0"/>
      <dgm:spPr/>
    </dgm:pt>
    <dgm:pt modelId="{7B7A454F-BD9B-4830-88B8-8B794FC58699}" type="pres">
      <dgm:prSet presAssocID="{1D7D76B3-2528-428A-8817-3B4026B6E52A}" presName="parentTextArrow" presStyleLbl="node1" presStyleIdx="1" presStyleCnt="3"/>
      <dgm:spPr/>
      <dgm:t>
        <a:bodyPr/>
        <a:lstStyle/>
        <a:p>
          <a:endParaRPr lang="hr-HR"/>
        </a:p>
      </dgm:t>
    </dgm:pt>
    <dgm:pt modelId="{47BFF5F7-CD63-4EAF-94A3-598D94A54C5B}" type="pres">
      <dgm:prSet presAssocID="{97A9B1F3-CF08-4052-8FBD-95F966037004}" presName="sp" presStyleCnt="0"/>
      <dgm:spPr/>
    </dgm:pt>
    <dgm:pt modelId="{2DB44A8B-F502-4546-884E-4A4CDC25EBE1}" type="pres">
      <dgm:prSet presAssocID="{236FCFBE-ABEF-4260-B85E-72383F088546}" presName="arrowAndChildren" presStyleCnt="0"/>
      <dgm:spPr/>
    </dgm:pt>
    <dgm:pt modelId="{83665EFE-4274-434D-BFE5-41C059DE8949}" type="pres">
      <dgm:prSet presAssocID="{236FCFBE-ABEF-4260-B85E-72383F088546}" presName="parentTextArrow" presStyleLbl="node1" presStyleIdx="2" presStyleCnt="3"/>
      <dgm:spPr/>
      <dgm:t>
        <a:bodyPr/>
        <a:lstStyle/>
        <a:p>
          <a:endParaRPr lang="hr-HR"/>
        </a:p>
      </dgm:t>
    </dgm:pt>
  </dgm:ptLst>
  <dgm:cxnLst>
    <dgm:cxn modelId="{E471E34A-7CDC-4A15-998E-7B0E09AC0411}" type="presOf" srcId="{236FCFBE-ABEF-4260-B85E-72383F088546}" destId="{83665EFE-4274-434D-BFE5-41C059DE8949}" srcOrd="0" destOrd="0" presId="urn:microsoft.com/office/officeart/2005/8/layout/process4"/>
    <dgm:cxn modelId="{9100C67B-3C96-4E93-B1FA-E154F13A0051}" type="presOf" srcId="{E1B99341-9E8C-4DD0-BA98-8B971E80A426}" destId="{224010D0-A6ED-4784-8FB7-3272E2B6892A}" srcOrd="0" destOrd="0" presId="urn:microsoft.com/office/officeart/2005/8/layout/process4"/>
    <dgm:cxn modelId="{96FBEB36-0BF7-438E-8CA3-F3B2A49A5C90}" srcId="{E1B99341-9E8C-4DD0-BA98-8B971E80A426}" destId="{236FCFBE-ABEF-4260-B85E-72383F088546}" srcOrd="0" destOrd="0" parTransId="{A120306B-65D2-4E37-B102-D38101A6DDC7}" sibTransId="{97A9B1F3-CF08-4052-8FBD-95F966037004}"/>
    <dgm:cxn modelId="{C2C58AD9-3ED8-4A7A-AB83-E11337C1F3E7}" srcId="{E1B99341-9E8C-4DD0-BA98-8B971E80A426}" destId="{9B2CFD2E-1418-4486-BC9F-2BC29FDAE035}" srcOrd="2" destOrd="0" parTransId="{AAEAF7CE-01F8-4414-A130-A68C85E87CC4}" sibTransId="{170D21A9-2196-46FE-AB51-410F0BF5151E}"/>
    <dgm:cxn modelId="{34093DD2-8052-4408-AEB6-4E5C712ADFF7}" type="presOf" srcId="{1D7D76B3-2528-428A-8817-3B4026B6E52A}" destId="{7B7A454F-BD9B-4830-88B8-8B794FC58699}" srcOrd="0" destOrd="0" presId="urn:microsoft.com/office/officeart/2005/8/layout/process4"/>
    <dgm:cxn modelId="{F2A44DC0-0FFA-450E-B88F-EF97600DE5A5}" type="presOf" srcId="{9B2CFD2E-1418-4486-BC9F-2BC29FDAE035}" destId="{FBFD5EA3-1641-453D-ABE9-7D925EFE8E0D}" srcOrd="0" destOrd="0" presId="urn:microsoft.com/office/officeart/2005/8/layout/process4"/>
    <dgm:cxn modelId="{6BB18B64-EF4E-4291-8564-598511F12F62}" srcId="{E1B99341-9E8C-4DD0-BA98-8B971E80A426}" destId="{1D7D76B3-2528-428A-8817-3B4026B6E52A}" srcOrd="1" destOrd="0" parTransId="{1105FB4B-6B7F-4840-87B4-51F6118332FC}" sibTransId="{B67DD711-FE9C-4239-9958-EA2C025532FF}"/>
    <dgm:cxn modelId="{E6FE3591-1C94-443C-A4D1-BD65BDE69660}" type="presParOf" srcId="{224010D0-A6ED-4784-8FB7-3272E2B6892A}" destId="{8FAE7B6C-D6BB-431D-9745-DA44FB578BE5}" srcOrd="0" destOrd="0" presId="urn:microsoft.com/office/officeart/2005/8/layout/process4"/>
    <dgm:cxn modelId="{4D96BCEB-EF69-44CC-B0E7-AFCDA40D5E1E}" type="presParOf" srcId="{8FAE7B6C-D6BB-431D-9745-DA44FB578BE5}" destId="{FBFD5EA3-1641-453D-ABE9-7D925EFE8E0D}" srcOrd="0" destOrd="0" presId="urn:microsoft.com/office/officeart/2005/8/layout/process4"/>
    <dgm:cxn modelId="{BED78322-0712-41ED-8428-31A4B5996937}" type="presParOf" srcId="{224010D0-A6ED-4784-8FB7-3272E2B6892A}" destId="{950429A1-FE82-449F-9ED0-E3041A6E5C55}" srcOrd="1" destOrd="0" presId="urn:microsoft.com/office/officeart/2005/8/layout/process4"/>
    <dgm:cxn modelId="{72CC6784-B016-4D70-A773-E6C2D59D4952}" type="presParOf" srcId="{224010D0-A6ED-4784-8FB7-3272E2B6892A}" destId="{E8DDFEAB-5AE3-41C3-8C34-EAB4DF3241A1}" srcOrd="2" destOrd="0" presId="urn:microsoft.com/office/officeart/2005/8/layout/process4"/>
    <dgm:cxn modelId="{9CDF7C37-97D1-4910-B8EE-56F652939315}" type="presParOf" srcId="{E8DDFEAB-5AE3-41C3-8C34-EAB4DF3241A1}" destId="{7B7A454F-BD9B-4830-88B8-8B794FC58699}" srcOrd="0" destOrd="0" presId="urn:microsoft.com/office/officeart/2005/8/layout/process4"/>
    <dgm:cxn modelId="{5CB3329A-9DEF-436F-8A70-CAEC3B100290}" type="presParOf" srcId="{224010D0-A6ED-4784-8FB7-3272E2B6892A}" destId="{47BFF5F7-CD63-4EAF-94A3-598D94A54C5B}" srcOrd="3" destOrd="0" presId="urn:microsoft.com/office/officeart/2005/8/layout/process4"/>
    <dgm:cxn modelId="{9341B531-8303-4959-B36C-428181996B6A}" type="presParOf" srcId="{224010D0-A6ED-4784-8FB7-3272E2B6892A}" destId="{2DB44A8B-F502-4546-884E-4A4CDC25EBE1}" srcOrd="4" destOrd="0" presId="urn:microsoft.com/office/officeart/2005/8/layout/process4"/>
    <dgm:cxn modelId="{9F99E27B-D694-4EC8-812E-453917FDDB31}" type="presParOf" srcId="{2DB44A8B-F502-4546-884E-4A4CDC25EBE1}" destId="{83665EFE-4274-434D-BFE5-41C059DE8949}"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FDE52FF-6D38-495A-B69B-4D980A6A873A}"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BAA930E2-13F9-4667-A577-0E8A2DFCFB49}">
      <dgm:prSet/>
      <dgm:spPr/>
      <dgm:t>
        <a:bodyPr/>
        <a:lstStyle/>
        <a:p>
          <a:r>
            <a:rPr lang="hr-HR"/>
            <a:t>Svaka gimnazija sastoji se od zajedničkog dijela nastavnih sadržaja te od dijela koji se samostalno odabire kao neko usmjerenje (opća gimnazija, prirodoslovno-matematička, klasična itd.). </a:t>
          </a:r>
          <a:endParaRPr lang="en-US"/>
        </a:p>
      </dgm:t>
    </dgm:pt>
    <dgm:pt modelId="{DC988126-C443-411F-B849-8237FEE42B1D}" type="parTrans" cxnId="{AC339E15-4CE6-4712-B9E2-35AA6D1ABF31}">
      <dgm:prSet/>
      <dgm:spPr/>
      <dgm:t>
        <a:bodyPr/>
        <a:lstStyle/>
        <a:p>
          <a:endParaRPr lang="en-US"/>
        </a:p>
      </dgm:t>
    </dgm:pt>
    <dgm:pt modelId="{6B323F76-04DB-42C2-9E45-2D447B44D49D}" type="sibTrans" cxnId="{AC339E15-4CE6-4712-B9E2-35AA6D1ABF31}">
      <dgm:prSet/>
      <dgm:spPr/>
      <dgm:t>
        <a:bodyPr/>
        <a:lstStyle/>
        <a:p>
          <a:endParaRPr lang="en-US"/>
        </a:p>
      </dgm:t>
    </dgm:pt>
    <dgm:pt modelId="{8F4169D6-F798-42FB-8E0E-6FFE108635F2}">
      <dgm:prSet/>
      <dgm:spPr/>
      <dgm:t>
        <a:bodyPr/>
        <a:lstStyle/>
        <a:p>
          <a:r>
            <a:rPr lang="hr-HR"/>
            <a:t>U najkraćim crtama, klasična gimnazija je spoj opće gimnazije te klasičnih jezika. Sve četiri godine učenici stječu široko obrazovanje - od društvenih predmeta (povijest, sociologija, filozofija, politika i gospodarstvo, vjeronauk), preko prirodoslovnih (kemija, fizika, biologija, matematika) i umjetničkih (likovna i glazbena umjetnost) pa sve do jezika (engleski, njemački, grčki, latinski).  </a:t>
          </a:r>
          <a:endParaRPr lang="en-US"/>
        </a:p>
      </dgm:t>
    </dgm:pt>
    <dgm:pt modelId="{666C0501-BC2F-4D8E-9F82-93DFC40E9D09}" type="parTrans" cxnId="{E1B965F8-8594-486C-B289-460FE1709699}">
      <dgm:prSet/>
      <dgm:spPr/>
      <dgm:t>
        <a:bodyPr/>
        <a:lstStyle/>
        <a:p>
          <a:endParaRPr lang="en-US"/>
        </a:p>
      </dgm:t>
    </dgm:pt>
    <dgm:pt modelId="{9788E4B2-F82E-45DC-929D-BDFB5F62A500}" type="sibTrans" cxnId="{E1B965F8-8594-486C-B289-460FE1709699}">
      <dgm:prSet/>
      <dgm:spPr/>
      <dgm:t>
        <a:bodyPr/>
        <a:lstStyle/>
        <a:p>
          <a:endParaRPr lang="en-US"/>
        </a:p>
      </dgm:t>
    </dgm:pt>
    <dgm:pt modelId="{F0EFD0E7-BB6D-4698-87D3-AFF2FB89652A}">
      <dgm:prSet/>
      <dgm:spPr/>
      <dgm:t>
        <a:bodyPr/>
        <a:lstStyle/>
        <a:p>
          <a:r>
            <a:rPr lang="hr-HR"/>
            <a:t>Klasična gimnazija za učenika znači ponešto veći obujam znanja i vještina kakve se stječu kroz učenje klasičnih jezika, tj. latinskog i grčkog. Radi se o najstarijem gimnazijskom programu, a u gradovima s dužom tradicijom (poput Zagreba, Osijeka, Dubrovnika) obično se smatraju najcjenjenijim srednjim školama. Učenici klasičnih gimnazija na državnoj maturi jedini imaju privilegiju birati koji će, između tri strana jezika koje uče, polagati kao prvi strani jezik: engleski (njemački), grčki ili latinski. </a:t>
          </a:r>
          <a:endParaRPr lang="en-US"/>
        </a:p>
      </dgm:t>
    </dgm:pt>
    <dgm:pt modelId="{A7A32857-67B3-4719-A8D7-4D9EDD905544}" type="parTrans" cxnId="{BA10265B-D709-4A3F-9C36-83880249BDB3}">
      <dgm:prSet/>
      <dgm:spPr/>
      <dgm:t>
        <a:bodyPr/>
        <a:lstStyle/>
        <a:p>
          <a:endParaRPr lang="en-US"/>
        </a:p>
      </dgm:t>
    </dgm:pt>
    <dgm:pt modelId="{42FA9F42-D6E6-413C-A329-42C63F3EF95F}" type="sibTrans" cxnId="{BA10265B-D709-4A3F-9C36-83880249BDB3}">
      <dgm:prSet/>
      <dgm:spPr/>
      <dgm:t>
        <a:bodyPr/>
        <a:lstStyle/>
        <a:p>
          <a:endParaRPr lang="en-US"/>
        </a:p>
      </dgm:t>
    </dgm:pt>
    <dgm:pt modelId="{1AB30AD5-B65C-403B-A7CD-9BC260D37FB4}" type="pres">
      <dgm:prSet presAssocID="{FFDE52FF-6D38-495A-B69B-4D980A6A873A}" presName="linear" presStyleCnt="0">
        <dgm:presLayoutVars>
          <dgm:animLvl val="lvl"/>
          <dgm:resizeHandles val="exact"/>
        </dgm:presLayoutVars>
      </dgm:prSet>
      <dgm:spPr/>
      <dgm:t>
        <a:bodyPr/>
        <a:lstStyle/>
        <a:p>
          <a:endParaRPr lang="hr-HR"/>
        </a:p>
      </dgm:t>
    </dgm:pt>
    <dgm:pt modelId="{720364CA-FF6D-4C51-9DEB-BCDB038DCFE9}" type="pres">
      <dgm:prSet presAssocID="{BAA930E2-13F9-4667-A577-0E8A2DFCFB49}" presName="parentText" presStyleLbl="node1" presStyleIdx="0" presStyleCnt="3">
        <dgm:presLayoutVars>
          <dgm:chMax val="0"/>
          <dgm:bulletEnabled val="1"/>
        </dgm:presLayoutVars>
      </dgm:prSet>
      <dgm:spPr/>
      <dgm:t>
        <a:bodyPr/>
        <a:lstStyle/>
        <a:p>
          <a:endParaRPr lang="hr-HR"/>
        </a:p>
      </dgm:t>
    </dgm:pt>
    <dgm:pt modelId="{94E394F7-0C16-4460-9B23-419C6521A957}" type="pres">
      <dgm:prSet presAssocID="{6B323F76-04DB-42C2-9E45-2D447B44D49D}" presName="spacer" presStyleCnt="0"/>
      <dgm:spPr/>
    </dgm:pt>
    <dgm:pt modelId="{28EFDE7F-0D4D-4A60-977E-003C41CA0BC7}" type="pres">
      <dgm:prSet presAssocID="{8F4169D6-F798-42FB-8E0E-6FFE108635F2}" presName="parentText" presStyleLbl="node1" presStyleIdx="1" presStyleCnt="3">
        <dgm:presLayoutVars>
          <dgm:chMax val="0"/>
          <dgm:bulletEnabled val="1"/>
        </dgm:presLayoutVars>
      </dgm:prSet>
      <dgm:spPr/>
      <dgm:t>
        <a:bodyPr/>
        <a:lstStyle/>
        <a:p>
          <a:endParaRPr lang="hr-HR"/>
        </a:p>
      </dgm:t>
    </dgm:pt>
    <dgm:pt modelId="{98735E2B-7951-4486-8163-AB02E457834A}" type="pres">
      <dgm:prSet presAssocID="{9788E4B2-F82E-45DC-929D-BDFB5F62A500}" presName="spacer" presStyleCnt="0"/>
      <dgm:spPr/>
    </dgm:pt>
    <dgm:pt modelId="{FA301107-9BD1-416C-8F32-5A2A95F472B9}" type="pres">
      <dgm:prSet presAssocID="{F0EFD0E7-BB6D-4698-87D3-AFF2FB89652A}" presName="parentText" presStyleLbl="node1" presStyleIdx="2" presStyleCnt="3">
        <dgm:presLayoutVars>
          <dgm:chMax val="0"/>
          <dgm:bulletEnabled val="1"/>
        </dgm:presLayoutVars>
      </dgm:prSet>
      <dgm:spPr/>
      <dgm:t>
        <a:bodyPr/>
        <a:lstStyle/>
        <a:p>
          <a:endParaRPr lang="hr-HR"/>
        </a:p>
      </dgm:t>
    </dgm:pt>
  </dgm:ptLst>
  <dgm:cxnLst>
    <dgm:cxn modelId="{032D9088-9412-46B2-81E6-59871BBE0130}" type="presOf" srcId="{F0EFD0E7-BB6D-4698-87D3-AFF2FB89652A}" destId="{FA301107-9BD1-416C-8F32-5A2A95F472B9}" srcOrd="0" destOrd="0" presId="urn:microsoft.com/office/officeart/2005/8/layout/vList2"/>
    <dgm:cxn modelId="{8D57CA83-F220-4AA9-A3C5-0B6CF4166E45}" type="presOf" srcId="{8F4169D6-F798-42FB-8E0E-6FFE108635F2}" destId="{28EFDE7F-0D4D-4A60-977E-003C41CA0BC7}" srcOrd="0" destOrd="0" presId="urn:microsoft.com/office/officeart/2005/8/layout/vList2"/>
    <dgm:cxn modelId="{E1B965F8-8594-486C-B289-460FE1709699}" srcId="{FFDE52FF-6D38-495A-B69B-4D980A6A873A}" destId="{8F4169D6-F798-42FB-8E0E-6FFE108635F2}" srcOrd="1" destOrd="0" parTransId="{666C0501-BC2F-4D8E-9F82-93DFC40E9D09}" sibTransId="{9788E4B2-F82E-45DC-929D-BDFB5F62A500}"/>
    <dgm:cxn modelId="{C91BFE0C-42F3-4DC6-894D-C34541DBD0A6}" type="presOf" srcId="{FFDE52FF-6D38-495A-B69B-4D980A6A873A}" destId="{1AB30AD5-B65C-403B-A7CD-9BC260D37FB4}" srcOrd="0" destOrd="0" presId="urn:microsoft.com/office/officeart/2005/8/layout/vList2"/>
    <dgm:cxn modelId="{D90F0015-21E6-48C3-9C29-5E3BE4FC47AE}" type="presOf" srcId="{BAA930E2-13F9-4667-A577-0E8A2DFCFB49}" destId="{720364CA-FF6D-4C51-9DEB-BCDB038DCFE9}" srcOrd="0" destOrd="0" presId="urn:microsoft.com/office/officeart/2005/8/layout/vList2"/>
    <dgm:cxn modelId="{AC339E15-4CE6-4712-B9E2-35AA6D1ABF31}" srcId="{FFDE52FF-6D38-495A-B69B-4D980A6A873A}" destId="{BAA930E2-13F9-4667-A577-0E8A2DFCFB49}" srcOrd="0" destOrd="0" parTransId="{DC988126-C443-411F-B849-8237FEE42B1D}" sibTransId="{6B323F76-04DB-42C2-9E45-2D447B44D49D}"/>
    <dgm:cxn modelId="{BA10265B-D709-4A3F-9C36-83880249BDB3}" srcId="{FFDE52FF-6D38-495A-B69B-4D980A6A873A}" destId="{F0EFD0E7-BB6D-4698-87D3-AFF2FB89652A}" srcOrd="2" destOrd="0" parTransId="{A7A32857-67B3-4719-A8D7-4D9EDD905544}" sibTransId="{42FA9F42-D6E6-413C-A329-42C63F3EF95F}"/>
    <dgm:cxn modelId="{0AD91ACF-5D65-4414-8D31-98C10C3E645B}" type="presParOf" srcId="{1AB30AD5-B65C-403B-A7CD-9BC260D37FB4}" destId="{720364CA-FF6D-4C51-9DEB-BCDB038DCFE9}" srcOrd="0" destOrd="0" presId="urn:microsoft.com/office/officeart/2005/8/layout/vList2"/>
    <dgm:cxn modelId="{9560218C-693B-4AD1-95B3-807A265D3188}" type="presParOf" srcId="{1AB30AD5-B65C-403B-A7CD-9BC260D37FB4}" destId="{94E394F7-0C16-4460-9B23-419C6521A957}" srcOrd="1" destOrd="0" presId="urn:microsoft.com/office/officeart/2005/8/layout/vList2"/>
    <dgm:cxn modelId="{F8DAAD11-9484-49C6-A75D-B5540CA2EC51}" type="presParOf" srcId="{1AB30AD5-B65C-403B-A7CD-9BC260D37FB4}" destId="{28EFDE7F-0D4D-4A60-977E-003C41CA0BC7}" srcOrd="2" destOrd="0" presId="urn:microsoft.com/office/officeart/2005/8/layout/vList2"/>
    <dgm:cxn modelId="{EC459B5F-9A4B-491E-9092-40438B3D4280}" type="presParOf" srcId="{1AB30AD5-B65C-403B-A7CD-9BC260D37FB4}" destId="{98735E2B-7951-4486-8163-AB02E457834A}" srcOrd="3" destOrd="0" presId="urn:microsoft.com/office/officeart/2005/8/layout/vList2"/>
    <dgm:cxn modelId="{CBECCCD0-A6BD-4133-A1B9-EF797D02A209}" type="presParOf" srcId="{1AB30AD5-B65C-403B-A7CD-9BC260D37FB4}" destId="{FA301107-9BD1-416C-8F32-5A2A95F472B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890C5BE-4C9E-4204-8DCC-FF8D2EBEC2B1}" type="doc">
      <dgm:prSet loTypeId="urn:microsoft.com/office/officeart/2005/8/layout/hierarchy1" loCatId="hierarchy" qsTypeId="urn:microsoft.com/office/officeart/2005/8/quickstyle/simple1" qsCatId="simple" csTypeId="urn:microsoft.com/office/officeart/2005/8/colors/accent6_2" csCatId="accent6" phldr="1"/>
      <dgm:spPr/>
      <dgm:t>
        <a:bodyPr/>
        <a:lstStyle/>
        <a:p>
          <a:endParaRPr lang="en-US"/>
        </a:p>
      </dgm:t>
    </dgm:pt>
    <dgm:pt modelId="{D9A124AC-BA57-4439-B799-F53CC6DB68A7}">
      <dgm:prSet/>
      <dgm:spPr/>
      <dgm:t>
        <a:bodyPr/>
        <a:lstStyle/>
        <a:p>
          <a:r>
            <a:rPr lang="hr-HR" dirty="0"/>
            <a:t>Svaki čovjek u sebi ima strah od nepoznatog </a:t>
          </a:r>
          <a:r>
            <a:rPr lang="hr-HR" dirty="0" smtClean="0"/>
            <a:t>koji </a:t>
          </a:r>
          <a:r>
            <a:rPr lang="hr-HR" dirty="0"/>
            <a:t>ponekad u njemu budi i određenu odbojnost, no uzimajući u obzir dosadašnje iskustvo naših učenika koji pohađaju nastavu grčkog i latinskog </a:t>
          </a:r>
          <a:r>
            <a:rPr lang="hr-HR" dirty="0" smtClean="0"/>
            <a:t>jezika, </a:t>
          </a:r>
          <a:r>
            <a:rPr lang="hr-HR" dirty="0"/>
            <a:t>nema razloga za strah.</a:t>
          </a:r>
          <a:endParaRPr lang="en-US" dirty="0"/>
        </a:p>
      </dgm:t>
    </dgm:pt>
    <dgm:pt modelId="{037B17D7-8BC4-4908-ABFA-2B1802BB2424}" type="parTrans" cxnId="{15D953C7-5354-44A2-9600-EA67869C483F}">
      <dgm:prSet/>
      <dgm:spPr/>
      <dgm:t>
        <a:bodyPr/>
        <a:lstStyle/>
        <a:p>
          <a:endParaRPr lang="en-US"/>
        </a:p>
      </dgm:t>
    </dgm:pt>
    <dgm:pt modelId="{55AFDC33-5E6E-448E-A8A6-CCA7CF2F6817}" type="sibTrans" cxnId="{15D953C7-5354-44A2-9600-EA67869C483F}">
      <dgm:prSet/>
      <dgm:spPr/>
      <dgm:t>
        <a:bodyPr/>
        <a:lstStyle/>
        <a:p>
          <a:endParaRPr lang="en-US"/>
        </a:p>
      </dgm:t>
    </dgm:pt>
    <dgm:pt modelId="{68C97FB3-4CA2-4FF6-B26A-B2D9D9B91A4E}">
      <dgm:prSet/>
      <dgm:spPr/>
      <dgm:t>
        <a:bodyPr/>
        <a:lstStyle/>
        <a:p>
          <a:r>
            <a:rPr lang="hr-HR"/>
            <a:t>U nastavku Vam donosimo 7 razloga za učenje grčkog i latinskog jezika koje je za Vas pripremio naš Mihael, učenik 4. </a:t>
          </a:r>
          <a:r>
            <a:rPr lang="hr-HR">
              <a:latin typeface="Univers"/>
            </a:rPr>
            <a:t>razreda</a:t>
          </a:r>
          <a:endParaRPr lang="en-US"/>
        </a:p>
      </dgm:t>
    </dgm:pt>
    <dgm:pt modelId="{B407028C-1AAC-46B4-83AB-26F9B8C87D3F}" type="parTrans" cxnId="{CF9E048B-66F4-48C2-9EE1-28FEDD613FA0}">
      <dgm:prSet/>
      <dgm:spPr/>
      <dgm:t>
        <a:bodyPr/>
        <a:lstStyle/>
        <a:p>
          <a:endParaRPr lang="en-US"/>
        </a:p>
      </dgm:t>
    </dgm:pt>
    <dgm:pt modelId="{84D017F7-0229-44FB-A1CB-7E850505D362}" type="sibTrans" cxnId="{CF9E048B-66F4-48C2-9EE1-28FEDD613FA0}">
      <dgm:prSet/>
      <dgm:spPr/>
      <dgm:t>
        <a:bodyPr/>
        <a:lstStyle/>
        <a:p>
          <a:endParaRPr lang="en-US"/>
        </a:p>
      </dgm:t>
    </dgm:pt>
    <dgm:pt modelId="{461EBD20-CB9C-4172-BEF5-54FF461FBB54}" type="pres">
      <dgm:prSet presAssocID="{C890C5BE-4C9E-4204-8DCC-FF8D2EBEC2B1}" presName="hierChild1" presStyleCnt="0">
        <dgm:presLayoutVars>
          <dgm:chPref val="1"/>
          <dgm:dir/>
          <dgm:animOne val="branch"/>
          <dgm:animLvl val="lvl"/>
          <dgm:resizeHandles/>
        </dgm:presLayoutVars>
      </dgm:prSet>
      <dgm:spPr/>
      <dgm:t>
        <a:bodyPr/>
        <a:lstStyle/>
        <a:p>
          <a:endParaRPr lang="hr-HR"/>
        </a:p>
      </dgm:t>
    </dgm:pt>
    <dgm:pt modelId="{E3D84164-E8C2-47B9-B05F-0A3FE3771119}" type="pres">
      <dgm:prSet presAssocID="{D9A124AC-BA57-4439-B799-F53CC6DB68A7}" presName="hierRoot1" presStyleCnt="0"/>
      <dgm:spPr/>
    </dgm:pt>
    <dgm:pt modelId="{77A1B378-1845-4E03-9E1A-3967E1EF0B3F}" type="pres">
      <dgm:prSet presAssocID="{D9A124AC-BA57-4439-B799-F53CC6DB68A7}" presName="composite" presStyleCnt="0"/>
      <dgm:spPr/>
    </dgm:pt>
    <dgm:pt modelId="{AE00E6B1-4ACB-4836-A980-4F2796C9D39B}" type="pres">
      <dgm:prSet presAssocID="{D9A124AC-BA57-4439-B799-F53CC6DB68A7}" presName="background" presStyleLbl="node0" presStyleIdx="0" presStyleCnt="2"/>
      <dgm:spPr/>
    </dgm:pt>
    <dgm:pt modelId="{F940ED39-BECD-4209-8CAC-DED1ECEF938A}" type="pres">
      <dgm:prSet presAssocID="{D9A124AC-BA57-4439-B799-F53CC6DB68A7}" presName="text" presStyleLbl="fgAcc0" presStyleIdx="0" presStyleCnt="2">
        <dgm:presLayoutVars>
          <dgm:chPref val="3"/>
        </dgm:presLayoutVars>
      </dgm:prSet>
      <dgm:spPr/>
      <dgm:t>
        <a:bodyPr/>
        <a:lstStyle/>
        <a:p>
          <a:endParaRPr lang="hr-HR"/>
        </a:p>
      </dgm:t>
    </dgm:pt>
    <dgm:pt modelId="{0C2E5B8B-9F3E-45E4-83D4-1B8C70AE1B4A}" type="pres">
      <dgm:prSet presAssocID="{D9A124AC-BA57-4439-B799-F53CC6DB68A7}" presName="hierChild2" presStyleCnt="0"/>
      <dgm:spPr/>
    </dgm:pt>
    <dgm:pt modelId="{56CD0328-6E44-4EE6-ABD1-F9E83A5C9904}" type="pres">
      <dgm:prSet presAssocID="{68C97FB3-4CA2-4FF6-B26A-B2D9D9B91A4E}" presName="hierRoot1" presStyleCnt="0"/>
      <dgm:spPr/>
    </dgm:pt>
    <dgm:pt modelId="{F32616E8-6BD3-4DDD-AB14-57AD1D0BFF4A}" type="pres">
      <dgm:prSet presAssocID="{68C97FB3-4CA2-4FF6-B26A-B2D9D9B91A4E}" presName="composite" presStyleCnt="0"/>
      <dgm:spPr/>
    </dgm:pt>
    <dgm:pt modelId="{9332DF7C-15D5-49AE-9309-CD58EE1040C5}" type="pres">
      <dgm:prSet presAssocID="{68C97FB3-4CA2-4FF6-B26A-B2D9D9B91A4E}" presName="background" presStyleLbl="node0" presStyleIdx="1" presStyleCnt="2"/>
      <dgm:spPr/>
    </dgm:pt>
    <dgm:pt modelId="{610EFA27-AED5-4C76-B0E4-8B664E8B6F6E}" type="pres">
      <dgm:prSet presAssocID="{68C97FB3-4CA2-4FF6-B26A-B2D9D9B91A4E}" presName="text" presStyleLbl="fgAcc0" presStyleIdx="1" presStyleCnt="2">
        <dgm:presLayoutVars>
          <dgm:chPref val="3"/>
        </dgm:presLayoutVars>
      </dgm:prSet>
      <dgm:spPr/>
      <dgm:t>
        <a:bodyPr/>
        <a:lstStyle/>
        <a:p>
          <a:endParaRPr lang="hr-HR"/>
        </a:p>
      </dgm:t>
    </dgm:pt>
    <dgm:pt modelId="{2C971414-6CE9-42BF-B2F7-4A24F5BA4FE0}" type="pres">
      <dgm:prSet presAssocID="{68C97FB3-4CA2-4FF6-B26A-B2D9D9B91A4E}" presName="hierChild2" presStyleCnt="0"/>
      <dgm:spPr/>
    </dgm:pt>
  </dgm:ptLst>
  <dgm:cxnLst>
    <dgm:cxn modelId="{D64F5312-42C9-4E8D-B26A-6607CB770D53}" type="presOf" srcId="{D9A124AC-BA57-4439-B799-F53CC6DB68A7}" destId="{F940ED39-BECD-4209-8CAC-DED1ECEF938A}" srcOrd="0" destOrd="0" presId="urn:microsoft.com/office/officeart/2005/8/layout/hierarchy1"/>
    <dgm:cxn modelId="{CF9E048B-66F4-48C2-9EE1-28FEDD613FA0}" srcId="{C890C5BE-4C9E-4204-8DCC-FF8D2EBEC2B1}" destId="{68C97FB3-4CA2-4FF6-B26A-B2D9D9B91A4E}" srcOrd="1" destOrd="0" parTransId="{B407028C-1AAC-46B4-83AB-26F9B8C87D3F}" sibTransId="{84D017F7-0229-44FB-A1CB-7E850505D362}"/>
    <dgm:cxn modelId="{15D953C7-5354-44A2-9600-EA67869C483F}" srcId="{C890C5BE-4C9E-4204-8DCC-FF8D2EBEC2B1}" destId="{D9A124AC-BA57-4439-B799-F53CC6DB68A7}" srcOrd="0" destOrd="0" parTransId="{037B17D7-8BC4-4908-ABFA-2B1802BB2424}" sibTransId="{55AFDC33-5E6E-448E-A8A6-CCA7CF2F6817}"/>
    <dgm:cxn modelId="{3B9DDF78-57AD-4EC5-8DAD-B7605E819EFB}" type="presOf" srcId="{68C97FB3-4CA2-4FF6-B26A-B2D9D9B91A4E}" destId="{610EFA27-AED5-4C76-B0E4-8B664E8B6F6E}" srcOrd="0" destOrd="0" presId="urn:microsoft.com/office/officeart/2005/8/layout/hierarchy1"/>
    <dgm:cxn modelId="{338EC98B-AC20-4109-8C6B-D914C5A7FD52}" type="presOf" srcId="{C890C5BE-4C9E-4204-8DCC-FF8D2EBEC2B1}" destId="{461EBD20-CB9C-4172-BEF5-54FF461FBB54}" srcOrd="0" destOrd="0" presId="urn:microsoft.com/office/officeart/2005/8/layout/hierarchy1"/>
    <dgm:cxn modelId="{3ED41090-3CD0-4679-AA49-5482ADBE6222}" type="presParOf" srcId="{461EBD20-CB9C-4172-BEF5-54FF461FBB54}" destId="{E3D84164-E8C2-47B9-B05F-0A3FE3771119}" srcOrd="0" destOrd="0" presId="urn:microsoft.com/office/officeart/2005/8/layout/hierarchy1"/>
    <dgm:cxn modelId="{1185F981-D6C0-4AD6-8511-189B2452A7B0}" type="presParOf" srcId="{E3D84164-E8C2-47B9-B05F-0A3FE3771119}" destId="{77A1B378-1845-4E03-9E1A-3967E1EF0B3F}" srcOrd="0" destOrd="0" presId="urn:microsoft.com/office/officeart/2005/8/layout/hierarchy1"/>
    <dgm:cxn modelId="{F226976A-058B-4697-9212-BCA472AA4136}" type="presParOf" srcId="{77A1B378-1845-4E03-9E1A-3967E1EF0B3F}" destId="{AE00E6B1-4ACB-4836-A980-4F2796C9D39B}" srcOrd="0" destOrd="0" presId="urn:microsoft.com/office/officeart/2005/8/layout/hierarchy1"/>
    <dgm:cxn modelId="{81436CE5-7260-4756-8031-4105440EA3FA}" type="presParOf" srcId="{77A1B378-1845-4E03-9E1A-3967E1EF0B3F}" destId="{F940ED39-BECD-4209-8CAC-DED1ECEF938A}" srcOrd="1" destOrd="0" presId="urn:microsoft.com/office/officeart/2005/8/layout/hierarchy1"/>
    <dgm:cxn modelId="{C6734C76-0430-464A-A5E8-1F44485953A2}" type="presParOf" srcId="{E3D84164-E8C2-47B9-B05F-0A3FE3771119}" destId="{0C2E5B8B-9F3E-45E4-83D4-1B8C70AE1B4A}" srcOrd="1" destOrd="0" presId="urn:microsoft.com/office/officeart/2005/8/layout/hierarchy1"/>
    <dgm:cxn modelId="{D85CC71D-09F0-4198-BBF7-644365DA084F}" type="presParOf" srcId="{461EBD20-CB9C-4172-BEF5-54FF461FBB54}" destId="{56CD0328-6E44-4EE6-ABD1-F9E83A5C9904}" srcOrd="1" destOrd="0" presId="urn:microsoft.com/office/officeart/2005/8/layout/hierarchy1"/>
    <dgm:cxn modelId="{0FE55B44-5E79-4BDE-8A6F-3A7E1621B3BA}" type="presParOf" srcId="{56CD0328-6E44-4EE6-ABD1-F9E83A5C9904}" destId="{F32616E8-6BD3-4DDD-AB14-57AD1D0BFF4A}" srcOrd="0" destOrd="0" presId="urn:microsoft.com/office/officeart/2005/8/layout/hierarchy1"/>
    <dgm:cxn modelId="{113153C8-0823-46EC-9DD5-482BE866BF6C}" type="presParOf" srcId="{F32616E8-6BD3-4DDD-AB14-57AD1D0BFF4A}" destId="{9332DF7C-15D5-49AE-9309-CD58EE1040C5}" srcOrd="0" destOrd="0" presId="urn:microsoft.com/office/officeart/2005/8/layout/hierarchy1"/>
    <dgm:cxn modelId="{6BAD1D54-FB09-4786-88CB-0063D57C59D9}" type="presParOf" srcId="{F32616E8-6BD3-4DDD-AB14-57AD1D0BFF4A}" destId="{610EFA27-AED5-4C76-B0E4-8B664E8B6F6E}" srcOrd="1" destOrd="0" presId="urn:microsoft.com/office/officeart/2005/8/layout/hierarchy1"/>
    <dgm:cxn modelId="{08281066-B735-4629-B23A-0AC910BBB198}" type="presParOf" srcId="{56CD0328-6E44-4EE6-ABD1-F9E83A5C9904}" destId="{2C971414-6CE9-42BF-B2F7-4A24F5BA4FE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92E852B-3080-4435-91B9-8E84A83E25F7}" type="doc">
      <dgm:prSet loTypeId="urn:microsoft.com/office/officeart/2005/8/layout/bProcess4" loCatId="process" qsTypeId="urn:microsoft.com/office/officeart/2005/8/quickstyle/simple1" qsCatId="simple" csTypeId="urn:microsoft.com/office/officeart/2005/8/colors/colorful1" csCatId="colorful" phldr="1"/>
      <dgm:spPr/>
      <dgm:t>
        <a:bodyPr/>
        <a:lstStyle/>
        <a:p>
          <a:endParaRPr lang="en-US"/>
        </a:p>
      </dgm:t>
    </dgm:pt>
    <dgm:pt modelId="{8FEF6F61-ED9B-4415-A65D-AA7EB931A7CC}">
      <dgm:prSet/>
      <dgm:spPr/>
      <dgm:t>
        <a:bodyPr/>
        <a:lstStyle/>
        <a:p>
          <a:r>
            <a:rPr lang="hr-HR" dirty="0"/>
            <a:t>Izvannastavne aktivnosti </a:t>
          </a:r>
          <a:r>
            <a:rPr lang="hr-HR" dirty="0" smtClean="0"/>
            <a:t>oblikuju </a:t>
          </a:r>
          <a:r>
            <a:rPr lang="hr-HR" dirty="0"/>
            <a:t>se prema interesu </a:t>
          </a:r>
          <a:r>
            <a:rPr lang="hr-HR" dirty="0" smtClean="0"/>
            <a:t>učenika, </a:t>
          </a:r>
          <a:r>
            <a:rPr lang="hr-HR" dirty="0"/>
            <a:t>uvijek je moguće uvesti neku novu kada učenici to žele.</a:t>
          </a:r>
          <a:endParaRPr lang="en-US" dirty="0"/>
        </a:p>
      </dgm:t>
    </dgm:pt>
    <dgm:pt modelId="{A5F6EFC3-1A79-4316-A962-7232CB0CC0B4}" type="parTrans" cxnId="{A638A3FF-F67A-4400-AD48-776B12D59F3D}">
      <dgm:prSet/>
      <dgm:spPr/>
      <dgm:t>
        <a:bodyPr/>
        <a:lstStyle/>
        <a:p>
          <a:endParaRPr lang="en-US"/>
        </a:p>
      </dgm:t>
    </dgm:pt>
    <dgm:pt modelId="{7D6B54F8-5E0E-4505-AD15-9710AA979CB1}" type="sibTrans" cxnId="{A638A3FF-F67A-4400-AD48-776B12D59F3D}">
      <dgm:prSet/>
      <dgm:spPr/>
      <dgm:t>
        <a:bodyPr/>
        <a:lstStyle/>
        <a:p>
          <a:endParaRPr lang="en-US"/>
        </a:p>
      </dgm:t>
    </dgm:pt>
    <dgm:pt modelId="{5E45D3FD-5FFE-4622-A97E-3D8CDDB16844}">
      <dgm:prSet/>
      <dgm:spPr/>
      <dgm:t>
        <a:bodyPr/>
        <a:lstStyle/>
        <a:p>
          <a:r>
            <a:rPr lang="hr-HR"/>
            <a:t>Trenutno postojeće aktivnosti su:</a:t>
          </a:r>
          <a:endParaRPr lang="en-US"/>
        </a:p>
      </dgm:t>
    </dgm:pt>
    <dgm:pt modelId="{8408A6D3-F183-49BB-9BBF-861F5EDC70E9}" type="parTrans" cxnId="{CF2EB2E9-AC02-4659-A8A8-4200EA6854E4}">
      <dgm:prSet/>
      <dgm:spPr/>
      <dgm:t>
        <a:bodyPr/>
        <a:lstStyle/>
        <a:p>
          <a:endParaRPr lang="en-US"/>
        </a:p>
      </dgm:t>
    </dgm:pt>
    <dgm:pt modelId="{8C24E962-D30F-470D-A4BD-C24791BCEFFE}" type="sibTrans" cxnId="{CF2EB2E9-AC02-4659-A8A8-4200EA6854E4}">
      <dgm:prSet/>
      <dgm:spPr/>
      <dgm:t>
        <a:bodyPr/>
        <a:lstStyle/>
        <a:p>
          <a:endParaRPr lang="en-US"/>
        </a:p>
      </dgm:t>
    </dgm:pt>
    <dgm:pt modelId="{053E3C10-50D2-4178-B91E-C749BED2BD3E}">
      <dgm:prSet/>
      <dgm:spPr/>
      <dgm:t>
        <a:bodyPr/>
        <a:lstStyle/>
        <a:p>
          <a:r>
            <a:rPr lang="hr-HR"/>
            <a:t>Dramska skupina</a:t>
          </a:r>
          <a:endParaRPr lang="en-US"/>
        </a:p>
      </dgm:t>
    </dgm:pt>
    <dgm:pt modelId="{91D7882C-3C50-44B8-A754-70AC77240BA3}" type="parTrans" cxnId="{51E4E560-038F-46BC-BB9F-DC21F5107235}">
      <dgm:prSet/>
      <dgm:spPr/>
      <dgm:t>
        <a:bodyPr/>
        <a:lstStyle/>
        <a:p>
          <a:endParaRPr lang="en-US"/>
        </a:p>
      </dgm:t>
    </dgm:pt>
    <dgm:pt modelId="{5BBDDB91-7153-4C93-928E-D4695D3FB334}" type="sibTrans" cxnId="{51E4E560-038F-46BC-BB9F-DC21F5107235}">
      <dgm:prSet/>
      <dgm:spPr/>
      <dgm:t>
        <a:bodyPr/>
        <a:lstStyle/>
        <a:p>
          <a:endParaRPr lang="en-US"/>
        </a:p>
      </dgm:t>
    </dgm:pt>
    <dgm:pt modelId="{B600C5B7-BF53-48D6-AD1B-866C36634A3A}">
      <dgm:prSet/>
      <dgm:spPr/>
      <dgm:t>
        <a:bodyPr/>
        <a:lstStyle/>
        <a:p>
          <a:r>
            <a:rPr lang="hr-HR"/>
            <a:t>Matematička skupina</a:t>
          </a:r>
          <a:endParaRPr lang="en-US"/>
        </a:p>
      </dgm:t>
    </dgm:pt>
    <dgm:pt modelId="{5287D5A9-72E4-40E7-B2AD-8FB6ABCF3DEA}" type="parTrans" cxnId="{55D65119-F5D5-4852-8DE4-D075600D1546}">
      <dgm:prSet/>
      <dgm:spPr/>
      <dgm:t>
        <a:bodyPr/>
        <a:lstStyle/>
        <a:p>
          <a:endParaRPr lang="en-US"/>
        </a:p>
      </dgm:t>
    </dgm:pt>
    <dgm:pt modelId="{66A8A26F-AFBD-4241-A75C-67883E04915E}" type="sibTrans" cxnId="{55D65119-F5D5-4852-8DE4-D075600D1546}">
      <dgm:prSet/>
      <dgm:spPr/>
      <dgm:t>
        <a:bodyPr/>
        <a:lstStyle/>
        <a:p>
          <a:endParaRPr lang="en-US"/>
        </a:p>
      </dgm:t>
    </dgm:pt>
    <dgm:pt modelId="{B3D29057-A0BD-4E94-9F08-3F0B3AD55A38}">
      <dgm:prSet/>
      <dgm:spPr/>
      <dgm:t>
        <a:bodyPr/>
        <a:lstStyle/>
        <a:p>
          <a:r>
            <a:rPr lang="hr-HR"/>
            <a:t>Likovna skupina</a:t>
          </a:r>
          <a:endParaRPr lang="en-US"/>
        </a:p>
      </dgm:t>
    </dgm:pt>
    <dgm:pt modelId="{DBE4D208-349E-42F2-A7C0-72A78B5AF216}" type="parTrans" cxnId="{093D7F44-75A3-45E8-AD2F-D579AC438BC2}">
      <dgm:prSet/>
      <dgm:spPr/>
      <dgm:t>
        <a:bodyPr/>
        <a:lstStyle/>
        <a:p>
          <a:endParaRPr lang="en-US"/>
        </a:p>
      </dgm:t>
    </dgm:pt>
    <dgm:pt modelId="{C6C38B93-77C0-4C2C-8BA9-0A25B7D7D936}" type="sibTrans" cxnId="{093D7F44-75A3-45E8-AD2F-D579AC438BC2}">
      <dgm:prSet/>
      <dgm:spPr/>
      <dgm:t>
        <a:bodyPr/>
        <a:lstStyle/>
        <a:p>
          <a:endParaRPr lang="en-US"/>
        </a:p>
      </dgm:t>
    </dgm:pt>
    <dgm:pt modelId="{B7C1B7EA-83E7-4588-B36E-0F3AD4A41D5D}">
      <dgm:prSet/>
      <dgm:spPr/>
      <dgm:t>
        <a:bodyPr/>
        <a:lstStyle/>
        <a:p>
          <a:r>
            <a:rPr lang="hr-HR"/>
            <a:t>Školski zbor</a:t>
          </a:r>
          <a:endParaRPr lang="en-US"/>
        </a:p>
      </dgm:t>
    </dgm:pt>
    <dgm:pt modelId="{F5928E1F-0CB5-45B6-A77F-F02DD35AB220}" type="parTrans" cxnId="{4C169D64-41CC-4522-BC05-6C2E1BDADB1A}">
      <dgm:prSet/>
      <dgm:spPr/>
      <dgm:t>
        <a:bodyPr/>
        <a:lstStyle/>
        <a:p>
          <a:endParaRPr lang="en-US"/>
        </a:p>
      </dgm:t>
    </dgm:pt>
    <dgm:pt modelId="{A0242251-AB7A-47D2-B2D4-08723DD6BCEB}" type="sibTrans" cxnId="{4C169D64-41CC-4522-BC05-6C2E1BDADB1A}">
      <dgm:prSet/>
      <dgm:spPr/>
      <dgm:t>
        <a:bodyPr/>
        <a:lstStyle/>
        <a:p>
          <a:endParaRPr lang="en-US"/>
        </a:p>
      </dgm:t>
    </dgm:pt>
    <dgm:pt modelId="{CBAF2380-14AD-456D-A04F-AFABC9AFD808}">
      <dgm:prSet/>
      <dgm:spPr/>
      <dgm:t>
        <a:bodyPr/>
        <a:lstStyle/>
        <a:p>
          <a:r>
            <a:rPr lang="hr-HR"/>
            <a:t>Sociološka grupa</a:t>
          </a:r>
          <a:endParaRPr lang="en-US"/>
        </a:p>
      </dgm:t>
    </dgm:pt>
    <dgm:pt modelId="{60FFF923-46BA-4D8F-AF6E-6399C2EE2971}" type="parTrans" cxnId="{921E6B64-FDA4-44CF-B8FB-E55F35B695AA}">
      <dgm:prSet/>
      <dgm:spPr/>
      <dgm:t>
        <a:bodyPr/>
        <a:lstStyle/>
        <a:p>
          <a:endParaRPr lang="en-US"/>
        </a:p>
      </dgm:t>
    </dgm:pt>
    <dgm:pt modelId="{8CFD0FC3-6C98-46A6-BA0A-AF5EDFF34757}" type="sibTrans" cxnId="{921E6B64-FDA4-44CF-B8FB-E55F35B695AA}">
      <dgm:prSet/>
      <dgm:spPr/>
      <dgm:t>
        <a:bodyPr/>
        <a:lstStyle/>
        <a:p>
          <a:endParaRPr lang="en-US"/>
        </a:p>
      </dgm:t>
    </dgm:pt>
    <dgm:pt modelId="{521D2AD8-539A-426F-8BC7-E45376262FFE}">
      <dgm:prSet/>
      <dgm:spPr/>
      <dgm:t>
        <a:bodyPr/>
        <a:lstStyle/>
        <a:p>
          <a:r>
            <a:rPr lang="hr-HR"/>
            <a:t>Debatna skupina</a:t>
          </a:r>
          <a:endParaRPr lang="en-US"/>
        </a:p>
      </dgm:t>
    </dgm:pt>
    <dgm:pt modelId="{009F9475-39F8-4DF3-9046-5AFCAE5922C7}" type="parTrans" cxnId="{9108D6A6-C30A-4BA2-ACFD-FFDE4F536EB2}">
      <dgm:prSet/>
      <dgm:spPr/>
      <dgm:t>
        <a:bodyPr/>
        <a:lstStyle/>
        <a:p>
          <a:endParaRPr lang="en-US"/>
        </a:p>
      </dgm:t>
    </dgm:pt>
    <dgm:pt modelId="{AA37C7FB-A5AB-446F-9BD9-10E93CDECF1E}" type="sibTrans" cxnId="{9108D6A6-C30A-4BA2-ACFD-FFDE4F536EB2}">
      <dgm:prSet/>
      <dgm:spPr/>
      <dgm:t>
        <a:bodyPr/>
        <a:lstStyle/>
        <a:p>
          <a:endParaRPr lang="en-US"/>
        </a:p>
      </dgm:t>
    </dgm:pt>
    <dgm:pt modelId="{E416E422-E4D2-483E-9276-9FA980C71304}">
      <dgm:prSet/>
      <dgm:spPr/>
      <dgm:t>
        <a:bodyPr/>
        <a:lstStyle/>
        <a:p>
          <a:r>
            <a:rPr lang="hr-HR"/>
            <a:t>Klasična služba spašavanja</a:t>
          </a:r>
          <a:endParaRPr lang="en-US"/>
        </a:p>
      </dgm:t>
    </dgm:pt>
    <dgm:pt modelId="{A581111A-3C68-4CC6-B778-BCCE6A51714E}" type="parTrans" cxnId="{A745F6C0-A36A-4632-9E8A-EC0A25483407}">
      <dgm:prSet/>
      <dgm:spPr/>
      <dgm:t>
        <a:bodyPr/>
        <a:lstStyle/>
        <a:p>
          <a:endParaRPr lang="en-US"/>
        </a:p>
      </dgm:t>
    </dgm:pt>
    <dgm:pt modelId="{BB31E3A5-4CAB-4129-8684-926B9BCB3C0C}" type="sibTrans" cxnId="{A745F6C0-A36A-4632-9E8A-EC0A25483407}">
      <dgm:prSet/>
      <dgm:spPr/>
      <dgm:t>
        <a:bodyPr/>
        <a:lstStyle/>
        <a:p>
          <a:endParaRPr lang="en-US"/>
        </a:p>
      </dgm:t>
    </dgm:pt>
    <dgm:pt modelId="{358EBF80-B1DD-45A9-98F8-B4AD5DCE23B4}">
      <dgm:prSet/>
      <dgm:spPr/>
      <dgm:t>
        <a:bodyPr/>
        <a:lstStyle/>
        <a:p>
          <a:r>
            <a:rPr lang="hr-HR"/>
            <a:t>Medijska i foto grupa "Lux TV"</a:t>
          </a:r>
          <a:endParaRPr lang="en-US"/>
        </a:p>
      </dgm:t>
    </dgm:pt>
    <dgm:pt modelId="{28D36663-97F4-4273-B85D-CB3A5B03106E}" type="parTrans" cxnId="{E222C75F-98EC-4E9C-B7AC-23A7D4AC8228}">
      <dgm:prSet/>
      <dgm:spPr/>
      <dgm:t>
        <a:bodyPr/>
        <a:lstStyle/>
        <a:p>
          <a:endParaRPr lang="en-US"/>
        </a:p>
      </dgm:t>
    </dgm:pt>
    <dgm:pt modelId="{0D4E4001-CC06-47B0-A95C-A07110CCFA03}" type="sibTrans" cxnId="{E222C75F-98EC-4E9C-B7AC-23A7D4AC8228}">
      <dgm:prSet/>
      <dgm:spPr/>
      <dgm:t>
        <a:bodyPr/>
        <a:lstStyle/>
        <a:p>
          <a:endParaRPr lang="en-US"/>
        </a:p>
      </dgm:t>
    </dgm:pt>
    <dgm:pt modelId="{D4A24D8E-B1FA-4C64-96A9-1805EB84DFAB}">
      <dgm:prSet/>
      <dgm:spPr/>
      <dgm:t>
        <a:bodyPr/>
        <a:lstStyle/>
        <a:p>
          <a:r>
            <a:rPr lang="hr-HR"/>
            <a:t>Sportska vježbaonica</a:t>
          </a:r>
          <a:endParaRPr lang="en-US"/>
        </a:p>
      </dgm:t>
    </dgm:pt>
    <dgm:pt modelId="{C4584219-3D81-454A-9F6E-02C257918AFE}" type="parTrans" cxnId="{84FD129A-F773-409F-8467-BEFB67EEB2D6}">
      <dgm:prSet/>
      <dgm:spPr/>
      <dgm:t>
        <a:bodyPr/>
        <a:lstStyle/>
        <a:p>
          <a:endParaRPr lang="en-US"/>
        </a:p>
      </dgm:t>
    </dgm:pt>
    <dgm:pt modelId="{F2AA17D9-ED0A-4B07-BC53-F804AB1D7193}" type="sibTrans" cxnId="{84FD129A-F773-409F-8467-BEFB67EEB2D6}">
      <dgm:prSet/>
      <dgm:spPr/>
      <dgm:t>
        <a:bodyPr/>
        <a:lstStyle/>
        <a:p>
          <a:endParaRPr lang="en-US"/>
        </a:p>
      </dgm:t>
    </dgm:pt>
    <dgm:pt modelId="{AFA2100A-C88B-46FA-BA06-6024A334EF6B}" type="pres">
      <dgm:prSet presAssocID="{D92E852B-3080-4435-91B9-8E84A83E25F7}" presName="Name0" presStyleCnt="0">
        <dgm:presLayoutVars>
          <dgm:dir/>
          <dgm:resizeHandles/>
        </dgm:presLayoutVars>
      </dgm:prSet>
      <dgm:spPr/>
      <dgm:t>
        <a:bodyPr/>
        <a:lstStyle/>
        <a:p>
          <a:endParaRPr lang="hr-HR"/>
        </a:p>
      </dgm:t>
    </dgm:pt>
    <dgm:pt modelId="{3C135F42-5517-4AE5-BE35-92F9001BCBD3}" type="pres">
      <dgm:prSet presAssocID="{8FEF6F61-ED9B-4415-A65D-AA7EB931A7CC}" presName="compNode" presStyleCnt="0"/>
      <dgm:spPr/>
    </dgm:pt>
    <dgm:pt modelId="{159F7A0E-36D4-438C-AA53-C55BEC4A784A}" type="pres">
      <dgm:prSet presAssocID="{8FEF6F61-ED9B-4415-A65D-AA7EB931A7CC}" presName="dummyConnPt" presStyleCnt="0"/>
      <dgm:spPr/>
    </dgm:pt>
    <dgm:pt modelId="{BDAA22BF-DEC2-40C9-9329-7D38D365558C}" type="pres">
      <dgm:prSet presAssocID="{8FEF6F61-ED9B-4415-A65D-AA7EB931A7CC}" presName="node" presStyleLbl="node1" presStyleIdx="0" presStyleCnt="11">
        <dgm:presLayoutVars>
          <dgm:bulletEnabled val="1"/>
        </dgm:presLayoutVars>
      </dgm:prSet>
      <dgm:spPr/>
      <dgm:t>
        <a:bodyPr/>
        <a:lstStyle/>
        <a:p>
          <a:endParaRPr lang="hr-HR"/>
        </a:p>
      </dgm:t>
    </dgm:pt>
    <dgm:pt modelId="{E27B1EBD-822A-46ED-85EE-7B2BFD736611}" type="pres">
      <dgm:prSet presAssocID="{7D6B54F8-5E0E-4505-AD15-9710AA979CB1}" presName="sibTrans" presStyleLbl="bgSibTrans2D1" presStyleIdx="0" presStyleCnt="10"/>
      <dgm:spPr/>
      <dgm:t>
        <a:bodyPr/>
        <a:lstStyle/>
        <a:p>
          <a:endParaRPr lang="hr-HR"/>
        </a:p>
      </dgm:t>
    </dgm:pt>
    <dgm:pt modelId="{A1C0041D-1A0B-4875-BB22-9CE7B2DCA610}" type="pres">
      <dgm:prSet presAssocID="{5E45D3FD-5FFE-4622-A97E-3D8CDDB16844}" presName="compNode" presStyleCnt="0"/>
      <dgm:spPr/>
    </dgm:pt>
    <dgm:pt modelId="{3E8C6139-871A-4423-B26D-BCC6F6561557}" type="pres">
      <dgm:prSet presAssocID="{5E45D3FD-5FFE-4622-A97E-3D8CDDB16844}" presName="dummyConnPt" presStyleCnt="0"/>
      <dgm:spPr/>
    </dgm:pt>
    <dgm:pt modelId="{4510B97A-8650-4A93-A725-DCCB3EF06D22}" type="pres">
      <dgm:prSet presAssocID="{5E45D3FD-5FFE-4622-A97E-3D8CDDB16844}" presName="node" presStyleLbl="node1" presStyleIdx="1" presStyleCnt="11">
        <dgm:presLayoutVars>
          <dgm:bulletEnabled val="1"/>
        </dgm:presLayoutVars>
      </dgm:prSet>
      <dgm:spPr/>
      <dgm:t>
        <a:bodyPr/>
        <a:lstStyle/>
        <a:p>
          <a:endParaRPr lang="hr-HR"/>
        </a:p>
      </dgm:t>
    </dgm:pt>
    <dgm:pt modelId="{ECB95BFE-D297-4235-A0A1-D6336FA277E7}" type="pres">
      <dgm:prSet presAssocID="{8C24E962-D30F-470D-A4BD-C24791BCEFFE}" presName="sibTrans" presStyleLbl="bgSibTrans2D1" presStyleIdx="1" presStyleCnt="10"/>
      <dgm:spPr/>
      <dgm:t>
        <a:bodyPr/>
        <a:lstStyle/>
        <a:p>
          <a:endParaRPr lang="hr-HR"/>
        </a:p>
      </dgm:t>
    </dgm:pt>
    <dgm:pt modelId="{B85C1F09-8D1B-49FF-B52D-B28EFD8AA531}" type="pres">
      <dgm:prSet presAssocID="{053E3C10-50D2-4178-B91E-C749BED2BD3E}" presName="compNode" presStyleCnt="0"/>
      <dgm:spPr/>
    </dgm:pt>
    <dgm:pt modelId="{0A758D07-9254-4CAD-8FAE-E4C7665447AD}" type="pres">
      <dgm:prSet presAssocID="{053E3C10-50D2-4178-B91E-C749BED2BD3E}" presName="dummyConnPt" presStyleCnt="0"/>
      <dgm:spPr/>
    </dgm:pt>
    <dgm:pt modelId="{2C260C1B-1452-448A-8A70-1304A2E4EBC0}" type="pres">
      <dgm:prSet presAssocID="{053E3C10-50D2-4178-B91E-C749BED2BD3E}" presName="node" presStyleLbl="node1" presStyleIdx="2" presStyleCnt="11">
        <dgm:presLayoutVars>
          <dgm:bulletEnabled val="1"/>
        </dgm:presLayoutVars>
      </dgm:prSet>
      <dgm:spPr/>
      <dgm:t>
        <a:bodyPr/>
        <a:lstStyle/>
        <a:p>
          <a:endParaRPr lang="hr-HR"/>
        </a:p>
      </dgm:t>
    </dgm:pt>
    <dgm:pt modelId="{18A1782A-E4EE-493E-B6B9-A3D4647D47D1}" type="pres">
      <dgm:prSet presAssocID="{5BBDDB91-7153-4C93-928E-D4695D3FB334}" presName="sibTrans" presStyleLbl="bgSibTrans2D1" presStyleIdx="2" presStyleCnt="10"/>
      <dgm:spPr/>
      <dgm:t>
        <a:bodyPr/>
        <a:lstStyle/>
        <a:p>
          <a:endParaRPr lang="hr-HR"/>
        </a:p>
      </dgm:t>
    </dgm:pt>
    <dgm:pt modelId="{FA75F632-59C5-47F2-8CB5-2EF358D52D06}" type="pres">
      <dgm:prSet presAssocID="{B600C5B7-BF53-48D6-AD1B-866C36634A3A}" presName="compNode" presStyleCnt="0"/>
      <dgm:spPr/>
    </dgm:pt>
    <dgm:pt modelId="{E92337DE-F7D9-492D-B7F3-3018603332E8}" type="pres">
      <dgm:prSet presAssocID="{B600C5B7-BF53-48D6-AD1B-866C36634A3A}" presName="dummyConnPt" presStyleCnt="0"/>
      <dgm:spPr/>
    </dgm:pt>
    <dgm:pt modelId="{8169421E-EB2E-421D-B312-7823ACE08618}" type="pres">
      <dgm:prSet presAssocID="{B600C5B7-BF53-48D6-AD1B-866C36634A3A}" presName="node" presStyleLbl="node1" presStyleIdx="3" presStyleCnt="11">
        <dgm:presLayoutVars>
          <dgm:bulletEnabled val="1"/>
        </dgm:presLayoutVars>
      </dgm:prSet>
      <dgm:spPr/>
      <dgm:t>
        <a:bodyPr/>
        <a:lstStyle/>
        <a:p>
          <a:endParaRPr lang="hr-HR"/>
        </a:p>
      </dgm:t>
    </dgm:pt>
    <dgm:pt modelId="{2CCC4982-DDA9-4BDF-B80F-9515B60ACDF2}" type="pres">
      <dgm:prSet presAssocID="{66A8A26F-AFBD-4241-A75C-67883E04915E}" presName="sibTrans" presStyleLbl="bgSibTrans2D1" presStyleIdx="3" presStyleCnt="10"/>
      <dgm:spPr/>
      <dgm:t>
        <a:bodyPr/>
        <a:lstStyle/>
        <a:p>
          <a:endParaRPr lang="hr-HR"/>
        </a:p>
      </dgm:t>
    </dgm:pt>
    <dgm:pt modelId="{C32A7D2A-4114-458F-A90E-471267AAF04F}" type="pres">
      <dgm:prSet presAssocID="{B3D29057-A0BD-4E94-9F08-3F0B3AD55A38}" presName="compNode" presStyleCnt="0"/>
      <dgm:spPr/>
    </dgm:pt>
    <dgm:pt modelId="{C0A43786-73B9-4252-A1A1-66B2567999D7}" type="pres">
      <dgm:prSet presAssocID="{B3D29057-A0BD-4E94-9F08-3F0B3AD55A38}" presName="dummyConnPt" presStyleCnt="0"/>
      <dgm:spPr/>
    </dgm:pt>
    <dgm:pt modelId="{0E84D539-C7ED-4CE5-8ED0-1B615DB9C769}" type="pres">
      <dgm:prSet presAssocID="{B3D29057-A0BD-4E94-9F08-3F0B3AD55A38}" presName="node" presStyleLbl="node1" presStyleIdx="4" presStyleCnt="11">
        <dgm:presLayoutVars>
          <dgm:bulletEnabled val="1"/>
        </dgm:presLayoutVars>
      </dgm:prSet>
      <dgm:spPr/>
      <dgm:t>
        <a:bodyPr/>
        <a:lstStyle/>
        <a:p>
          <a:endParaRPr lang="hr-HR"/>
        </a:p>
      </dgm:t>
    </dgm:pt>
    <dgm:pt modelId="{8720F5FE-F270-4E3E-8B77-0047E7F9179F}" type="pres">
      <dgm:prSet presAssocID="{C6C38B93-77C0-4C2C-8BA9-0A25B7D7D936}" presName="sibTrans" presStyleLbl="bgSibTrans2D1" presStyleIdx="4" presStyleCnt="10"/>
      <dgm:spPr/>
      <dgm:t>
        <a:bodyPr/>
        <a:lstStyle/>
        <a:p>
          <a:endParaRPr lang="hr-HR"/>
        </a:p>
      </dgm:t>
    </dgm:pt>
    <dgm:pt modelId="{D76CDD2A-A5AD-4316-93D5-1B23DFD9DD08}" type="pres">
      <dgm:prSet presAssocID="{B7C1B7EA-83E7-4588-B36E-0F3AD4A41D5D}" presName="compNode" presStyleCnt="0"/>
      <dgm:spPr/>
    </dgm:pt>
    <dgm:pt modelId="{1BF9F32C-4C73-4F3C-9CBC-7123B09E881C}" type="pres">
      <dgm:prSet presAssocID="{B7C1B7EA-83E7-4588-B36E-0F3AD4A41D5D}" presName="dummyConnPt" presStyleCnt="0"/>
      <dgm:spPr/>
    </dgm:pt>
    <dgm:pt modelId="{9C49A16C-28F8-4DD3-9FC2-C95E70A97366}" type="pres">
      <dgm:prSet presAssocID="{B7C1B7EA-83E7-4588-B36E-0F3AD4A41D5D}" presName="node" presStyleLbl="node1" presStyleIdx="5" presStyleCnt="11">
        <dgm:presLayoutVars>
          <dgm:bulletEnabled val="1"/>
        </dgm:presLayoutVars>
      </dgm:prSet>
      <dgm:spPr/>
      <dgm:t>
        <a:bodyPr/>
        <a:lstStyle/>
        <a:p>
          <a:endParaRPr lang="hr-HR"/>
        </a:p>
      </dgm:t>
    </dgm:pt>
    <dgm:pt modelId="{69D0CCC9-DE59-4D6E-8463-B7CC2BA403F6}" type="pres">
      <dgm:prSet presAssocID="{A0242251-AB7A-47D2-B2D4-08723DD6BCEB}" presName="sibTrans" presStyleLbl="bgSibTrans2D1" presStyleIdx="5" presStyleCnt="10"/>
      <dgm:spPr/>
      <dgm:t>
        <a:bodyPr/>
        <a:lstStyle/>
        <a:p>
          <a:endParaRPr lang="hr-HR"/>
        </a:p>
      </dgm:t>
    </dgm:pt>
    <dgm:pt modelId="{09275597-C979-4788-9D46-50546483AE8A}" type="pres">
      <dgm:prSet presAssocID="{CBAF2380-14AD-456D-A04F-AFABC9AFD808}" presName="compNode" presStyleCnt="0"/>
      <dgm:spPr/>
    </dgm:pt>
    <dgm:pt modelId="{FA71462E-DA59-4442-B278-6B8E7F2A7D37}" type="pres">
      <dgm:prSet presAssocID="{CBAF2380-14AD-456D-A04F-AFABC9AFD808}" presName="dummyConnPt" presStyleCnt="0"/>
      <dgm:spPr/>
    </dgm:pt>
    <dgm:pt modelId="{0C51079B-8CB3-4ADD-9AE2-BBDAC37619E0}" type="pres">
      <dgm:prSet presAssocID="{CBAF2380-14AD-456D-A04F-AFABC9AFD808}" presName="node" presStyleLbl="node1" presStyleIdx="6" presStyleCnt="11">
        <dgm:presLayoutVars>
          <dgm:bulletEnabled val="1"/>
        </dgm:presLayoutVars>
      </dgm:prSet>
      <dgm:spPr/>
      <dgm:t>
        <a:bodyPr/>
        <a:lstStyle/>
        <a:p>
          <a:endParaRPr lang="hr-HR"/>
        </a:p>
      </dgm:t>
    </dgm:pt>
    <dgm:pt modelId="{93323318-1DDD-48C2-A534-73F2354937F1}" type="pres">
      <dgm:prSet presAssocID="{8CFD0FC3-6C98-46A6-BA0A-AF5EDFF34757}" presName="sibTrans" presStyleLbl="bgSibTrans2D1" presStyleIdx="6" presStyleCnt="10"/>
      <dgm:spPr/>
      <dgm:t>
        <a:bodyPr/>
        <a:lstStyle/>
        <a:p>
          <a:endParaRPr lang="hr-HR"/>
        </a:p>
      </dgm:t>
    </dgm:pt>
    <dgm:pt modelId="{F44126BA-D3DC-4A2D-8A4C-F16670ABEF91}" type="pres">
      <dgm:prSet presAssocID="{521D2AD8-539A-426F-8BC7-E45376262FFE}" presName="compNode" presStyleCnt="0"/>
      <dgm:spPr/>
    </dgm:pt>
    <dgm:pt modelId="{6B0FB7FA-64AA-4144-A2E0-9DB984A297BC}" type="pres">
      <dgm:prSet presAssocID="{521D2AD8-539A-426F-8BC7-E45376262FFE}" presName="dummyConnPt" presStyleCnt="0"/>
      <dgm:spPr/>
    </dgm:pt>
    <dgm:pt modelId="{F5AC03A5-E386-4D57-9361-F2F4584DE833}" type="pres">
      <dgm:prSet presAssocID="{521D2AD8-539A-426F-8BC7-E45376262FFE}" presName="node" presStyleLbl="node1" presStyleIdx="7" presStyleCnt="11">
        <dgm:presLayoutVars>
          <dgm:bulletEnabled val="1"/>
        </dgm:presLayoutVars>
      </dgm:prSet>
      <dgm:spPr/>
      <dgm:t>
        <a:bodyPr/>
        <a:lstStyle/>
        <a:p>
          <a:endParaRPr lang="hr-HR"/>
        </a:p>
      </dgm:t>
    </dgm:pt>
    <dgm:pt modelId="{06B1E811-BC77-4F24-BD8A-87F50B5FF5F2}" type="pres">
      <dgm:prSet presAssocID="{AA37C7FB-A5AB-446F-9BD9-10E93CDECF1E}" presName="sibTrans" presStyleLbl="bgSibTrans2D1" presStyleIdx="7" presStyleCnt="10"/>
      <dgm:spPr/>
      <dgm:t>
        <a:bodyPr/>
        <a:lstStyle/>
        <a:p>
          <a:endParaRPr lang="hr-HR"/>
        </a:p>
      </dgm:t>
    </dgm:pt>
    <dgm:pt modelId="{0254B451-0497-4AFC-8B43-DA802EC679A1}" type="pres">
      <dgm:prSet presAssocID="{E416E422-E4D2-483E-9276-9FA980C71304}" presName="compNode" presStyleCnt="0"/>
      <dgm:spPr/>
    </dgm:pt>
    <dgm:pt modelId="{8831A08D-BF60-40CB-B333-C1DE58306D6A}" type="pres">
      <dgm:prSet presAssocID="{E416E422-E4D2-483E-9276-9FA980C71304}" presName="dummyConnPt" presStyleCnt="0"/>
      <dgm:spPr/>
    </dgm:pt>
    <dgm:pt modelId="{DEBD0701-896A-4111-BB44-A7ABAE3CE8A8}" type="pres">
      <dgm:prSet presAssocID="{E416E422-E4D2-483E-9276-9FA980C71304}" presName="node" presStyleLbl="node1" presStyleIdx="8" presStyleCnt="11">
        <dgm:presLayoutVars>
          <dgm:bulletEnabled val="1"/>
        </dgm:presLayoutVars>
      </dgm:prSet>
      <dgm:spPr/>
      <dgm:t>
        <a:bodyPr/>
        <a:lstStyle/>
        <a:p>
          <a:endParaRPr lang="hr-HR"/>
        </a:p>
      </dgm:t>
    </dgm:pt>
    <dgm:pt modelId="{FAC64870-C5DD-40AE-986A-2872F44BBB49}" type="pres">
      <dgm:prSet presAssocID="{BB31E3A5-4CAB-4129-8684-926B9BCB3C0C}" presName="sibTrans" presStyleLbl="bgSibTrans2D1" presStyleIdx="8" presStyleCnt="10"/>
      <dgm:spPr/>
      <dgm:t>
        <a:bodyPr/>
        <a:lstStyle/>
        <a:p>
          <a:endParaRPr lang="hr-HR"/>
        </a:p>
      </dgm:t>
    </dgm:pt>
    <dgm:pt modelId="{B7128BBD-3016-4C8C-9D80-100880ECE27E}" type="pres">
      <dgm:prSet presAssocID="{358EBF80-B1DD-45A9-98F8-B4AD5DCE23B4}" presName="compNode" presStyleCnt="0"/>
      <dgm:spPr/>
    </dgm:pt>
    <dgm:pt modelId="{D65D6398-3DE5-4255-A1C7-03882E2E8044}" type="pres">
      <dgm:prSet presAssocID="{358EBF80-B1DD-45A9-98F8-B4AD5DCE23B4}" presName="dummyConnPt" presStyleCnt="0"/>
      <dgm:spPr/>
    </dgm:pt>
    <dgm:pt modelId="{57E62477-E714-4F40-8021-3932FA536456}" type="pres">
      <dgm:prSet presAssocID="{358EBF80-B1DD-45A9-98F8-B4AD5DCE23B4}" presName="node" presStyleLbl="node1" presStyleIdx="9" presStyleCnt="11">
        <dgm:presLayoutVars>
          <dgm:bulletEnabled val="1"/>
        </dgm:presLayoutVars>
      </dgm:prSet>
      <dgm:spPr/>
      <dgm:t>
        <a:bodyPr/>
        <a:lstStyle/>
        <a:p>
          <a:endParaRPr lang="hr-HR"/>
        </a:p>
      </dgm:t>
    </dgm:pt>
    <dgm:pt modelId="{10145EEB-10D6-4A3E-A835-5612B9D35908}" type="pres">
      <dgm:prSet presAssocID="{0D4E4001-CC06-47B0-A95C-A07110CCFA03}" presName="sibTrans" presStyleLbl="bgSibTrans2D1" presStyleIdx="9" presStyleCnt="10"/>
      <dgm:spPr/>
      <dgm:t>
        <a:bodyPr/>
        <a:lstStyle/>
        <a:p>
          <a:endParaRPr lang="hr-HR"/>
        </a:p>
      </dgm:t>
    </dgm:pt>
    <dgm:pt modelId="{7DF03E7E-0B15-4A0A-B752-D4EC92FB7540}" type="pres">
      <dgm:prSet presAssocID="{D4A24D8E-B1FA-4C64-96A9-1805EB84DFAB}" presName="compNode" presStyleCnt="0"/>
      <dgm:spPr/>
    </dgm:pt>
    <dgm:pt modelId="{C232B898-0411-4689-A39A-46319D0BE465}" type="pres">
      <dgm:prSet presAssocID="{D4A24D8E-B1FA-4C64-96A9-1805EB84DFAB}" presName="dummyConnPt" presStyleCnt="0"/>
      <dgm:spPr/>
    </dgm:pt>
    <dgm:pt modelId="{7B7C4079-800D-4BA6-A565-F291837AD8A1}" type="pres">
      <dgm:prSet presAssocID="{D4A24D8E-B1FA-4C64-96A9-1805EB84DFAB}" presName="node" presStyleLbl="node1" presStyleIdx="10" presStyleCnt="11">
        <dgm:presLayoutVars>
          <dgm:bulletEnabled val="1"/>
        </dgm:presLayoutVars>
      </dgm:prSet>
      <dgm:spPr/>
      <dgm:t>
        <a:bodyPr/>
        <a:lstStyle/>
        <a:p>
          <a:endParaRPr lang="hr-HR"/>
        </a:p>
      </dgm:t>
    </dgm:pt>
  </dgm:ptLst>
  <dgm:cxnLst>
    <dgm:cxn modelId="{84FD129A-F773-409F-8467-BEFB67EEB2D6}" srcId="{D92E852B-3080-4435-91B9-8E84A83E25F7}" destId="{D4A24D8E-B1FA-4C64-96A9-1805EB84DFAB}" srcOrd="10" destOrd="0" parTransId="{C4584219-3D81-454A-9F6E-02C257918AFE}" sibTransId="{F2AA17D9-ED0A-4B07-BC53-F804AB1D7193}"/>
    <dgm:cxn modelId="{3344361B-F3F7-4DA8-B6BD-835CC8E09C5E}" type="presOf" srcId="{8FEF6F61-ED9B-4415-A65D-AA7EB931A7CC}" destId="{BDAA22BF-DEC2-40C9-9329-7D38D365558C}" srcOrd="0" destOrd="0" presId="urn:microsoft.com/office/officeart/2005/8/layout/bProcess4"/>
    <dgm:cxn modelId="{9108D6A6-C30A-4BA2-ACFD-FFDE4F536EB2}" srcId="{D92E852B-3080-4435-91B9-8E84A83E25F7}" destId="{521D2AD8-539A-426F-8BC7-E45376262FFE}" srcOrd="7" destOrd="0" parTransId="{009F9475-39F8-4DF3-9046-5AFCAE5922C7}" sibTransId="{AA37C7FB-A5AB-446F-9BD9-10E93CDECF1E}"/>
    <dgm:cxn modelId="{6210875E-1286-4A38-BD80-A35075DE2E81}" type="presOf" srcId="{7D6B54F8-5E0E-4505-AD15-9710AA979CB1}" destId="{E27B1EBD-822A-46ED-85EE-7B2BFD736611}" srcOrd="0" destOrd="0" presId="urn:microsoft.com/office/officeart/2005/8/layout/bProcess4"/>
    <dgm:cxn modelId="{4C169D64-41CC-4522-BC05-6C2E1BDADB1A}" srcId="{D92E852B-3080-4435-91B9-8E84A83E25F7}" destId="{B7C1B7EA-83E7-4588-B36E-0F3AD4A41D5D}" srcOrd="5" destOrd="0" parTransId="{F5928E1F-0CB5-45B6-A77F-F02DD35AB220}" sibTransId="{A0242251-AB7A-47D2-B2D4-08723DD6BCEB}"/>
    <dgm:cxn modelId="{B1478605-4B23-44CF-B297-2423FF501A63}" type="presOf" srcId="{5E45D3FD-5FFE-4622-A97E-3D8CDDB16844}" destId="{4510B97A-8650-4A93-A725-DCCB3EF06D22}" srcOrd="0" destOrd="0" presId="urn:microsoft.com/office/officeart/2005/8/layout/bProcess4"/>
    <dgm:cxn modelId="{C45960E0-2ACB-40C9-9E24-8FF597358056}" type="presOf" srcId="{C6C38B93-77C0-4C2C-8BA9-0A25B7D7D936}" destId="{8720F5FE-F270-4E3E-8B77-0047E7F9179F}" srcOrd="0" destOrd="0" presId="urn:microsoft.com/office/officeart/2005/8/layout/bProcess4"/>
    <dgm:cxn modelId="{921E6B64-FDA4-44CF-B8FB-E55F35B695AA}" srcId="{D92E852B-3080-4435-91B9-8E84A83E25F7}" destId="{CBAF2380-14AD-456D-A04F-AFABC9AFD808}" srcOrd="6" destOrd="0" parTransId="{60FFF923-46BA-4D8F-AF6E-6399C2EE2971}" sibTransId="{8CFD0FC3-6C98-46A6-BA0A-AF5EDFF34757}"/>
    <dgm:cxn modelId="{0890633A-30BB-4D7E-B4A6-8FDF99AC588C}" type="presOf" srcId="{5BBDDB91-7153-4C93-928E-D4695D3FB334}" destId="{18A1782A-E4EE-493E-B6B9-A3D4647D47D1}" srcOrd="0" destOrd="0" presId="urn:microsoft.com/office/officeart/2005/8/layout/bProcess4"/>
    <dgm:cxn modelId="{C8D60795-2BC2-40C3-A14F-CD67C3D8D944}" type="presOf" srcId="{CBAF2380-14AD-456D-A04F-AFABC9AFD808}" destId="{0C51079B-8CB3-4ADD-9AE2-BBDAC37619E0}" srcOrd="0" destOrd="0" presId="urn:microsoft.com/office/officeart/2005/8/layout/bProcess4"/>
    <dgm:cxn modelId="{A745F6C0-A36A-4632-9E8A-EC0A25483407}" srcId="{D92E852B-3080-4435-91B9-8E84A83E25F7}" destId="{E416E422-E4D2-483E-9276-9FA980C71304}" srcOrd="8" destOrd="0" parTransId="{A581111A-3C68-4CC6-B778-BCCE6A51714E}" sibTransId="{BB31E3A5-4CAB-4129-8684-926B9BCB3C0C}"/>
    <dgm:cxn modelId="{A638A3FF-F67A-4400-AD48-776B12D59F3D}" srcId="{D92E852B-3080-4435-91B9-8E84A83E25F7}" destId="{8FEF6F61-ED9B-4415-A65D-AA7EB931A7CC}" srcOrd="0" destOrd="0" parTransId="{A5F6EFC3-1A79-4316-A962-7232CB0CC0B4}" sibTransId="{7D6B54F8-5E0E-4505-AD15-9710AA979CB1}"/>
    <dgm:cxn modelId="{844598B5-B5A9-4C68-83A0-167BE245A37B}" type="presOf" srcId="{A0242251-AB7A-47D2-B2D4-08723DD6BCEB}" destId="{69D0CCC9-DE59-4D6E-8463-B7CC2BA403F6}" srcOrd="0" destOrd="0" presId="urn:microsoft.com/office/officeart/2005/8/layout/bProcess4"/>
    <dgm:cxn modelId="{045C9C35-323D-4C3E-A21D-6DDBDA3C7837}" type="presOf" srcId="{8C24E962-D30F-470D-A4BD-C24791BCEFFE}" destId="{ECB95BFE-D297-4235-A0A1-D6336FA277E7}" srcOrd="0" destOrd="0" presId="urn:microsoft.com/office/officeart/2005/8/layout/bProcess4"/>
    <dgm:cxn modelId="{10B2EC07-CB79-42A6-ADAB-A719AFB6D694}" type="presOf" srcId="{0D4E4001-CC06-47B0-A95C-A07110CCFA03}" destId="{10145EEB-10D6-4A3E-A835-5612B9D35908}" srcOrd="0" destOrd="0" presId="urn:microsoft.com/office/officeart/2005/8/layout/bProcess4"/>
    <dgm:cxn modelId="{E222C75F-98EC-4E9C-B7AC-23A7D4AC8228}" srcId="{D92E852B-3080-4435-91B9-8E84A83E25F7}" destId="{358EBF80-B1DD-45A9-98F8-B4AD5DCE23B4}" srcOrd="9" destOrd="0" parTransId="{28D36663-97F4-4273-B85D-CB3A5B03106E}" sibTransId="{0D4E4001-CC06-47B0-A95C-A07110CCFA03}"/>
    <dgm:cxn modelId="{9E44A412-CA65-4627-8C53-B9DB038A99C5}" type="presOf" srcId="{053E3C10-50D2-4178-B91E-C749BED2BD3E}" destId="{2C260C1B-1452-448A-8A70-1304A2E4EBC0}" srcOrd="0" destOrd="0" presId="urn:microsoft.com/office/officeart/2005/8/layout/bProcess4"/>
    <dgm:cxn modelId="{3263537B-436D-48D6-8565-BBA2C3E52F7B}" type="presOf" srcId="{AA37C7FB-A5AB-446F-9BD9-10E93CDECF1E}" destId="{06B1E811-BC77-4F24-BD8A-87F50B5FF5F2}" srcOrd="0" destOrd="0" presId="urn:microsoft.com/office/officeart/2005/8/layout/bProcess4"/>
    <dgm:cxn modelId="{FF8372C0-64A7-423F-BE50-484317872CFF}" type="presOf" srcId="{D92E852B-3080-4435-91B9-8E84A83E25F7}" destId="{AFA2100A-C88B-46FA-BA06-6024A334EF6B}" srcOrd="0" destOrd="0" presId="urn:microsoft.com/office/officeart/2005/8/layout/bProcess4"/>
    <dgm:cxn modelId="{51E4E560-038F-46BC-BB9F-DC21F5107235}" srcId="{D92E852B-3080-4435-91B9-8E84A83E25F7}" destId="{053E3C10-50D2-4178-B91E-C749BED2BD3E}" srcOrd="2" destOrd="0" parTransId="{91D7882C-3C50-44B8-A754-70AC77240BA3}" sibTransId="{5BBDDB91-7153-4C93-928E-D4695D3FB334}"/>
    <dgm:cxn modelId="{093D7F44-75A3-45E8-AD2F-D579AC438BC2}" srcId="{D92E852B-3080-4435-91B9-8E84A83E25F7}" destId="{B3D29057-A0BD-4E94-9F08-3F0B3AD55A38}" srcOrd="4" destOrd="0" parTransId="{DBE4D208-349E-42F2-A7C0-72A78B5AF216}" sibTransId="{C6C38B93-77C0-4C2C-8BA9-0A25B7D7D936}"/>
    <dgm:cxn modelId="{66805FFE-B72F-4713-98E2-437D94410534}" type="presOf" srcId="{B600C5B7-BF53-48D6-AD1B-866C36634A3A}" destId="{8169421E-EB2E-421D-B312-7823ACE08618}" srcOrd="0" destOrd="0" presId="urn:microsoft.com/office/officeart/2005/8/layout/bProcess4"/>
    <dgm:cxn modelId="{57A152DC-5D2A-4900-8D11-CC6F857FB6C5}" type="presOf" srcId="{E416E422-E4D2-483E-9276-9FA980C71304}" destId="{DEBD0701-896A-4111-BB44-A7ABAE3CE8A8}" srcOrd="0" destOrd="0" presId="urn:microsoft.com/office/officeart/2005/8/layout/bProcess4"/>
    <dgm:cxn modelId="{08787760-2835-4721-8432-78701BADC1BB}" type="presOf" srcId="{358EBF80-B1DD-45A9-98F8-B4AD5DCE23B4}" destId="{57E62477-E714-4F40-8021-3932FA536456}" srcOrd="0" destOrd="0" presId="urn:microsoft.com/office/officeart/2005/8/layout/bProcess4"/>
    <dgm:cxn modelId="{90FD5655-52A4-4D81-9214-4FCF4844F71C}" type="presOf" srcId="{B7C1B7EA-83E7-4588-B36E-0F3AD4A41D5D}" destId="{9C49A16C-28F8-4DD3-9FC2-C95E70A97366}" srcOrd="0" destOrd="0" presId="urn:microsoft.com/office/officeart/2005/8/layout/bProcess4"/>
    <dgm:cxn modelId="{3534A57A-E6BC-4EF7-8FF2-5852B5B82E41}" type="presOf" srcId="{66A8A26F-AFBD-4241-A75C-67883E04915E}" destId="{2CCC4982-DDA9-4BDF-B80F-9515B60ACDF2}" srcOrd="0" destOrd="0" presId="urn:microsoft.com/office/officeart/2005/8/layout/bProcess4"/>
    <dgm:cxn modelId="{CF2EB2E9-AC02-4659-A8A8-4200EA6854E4}" srcId="{D92E852B-3080-4435-91B9-8E84A83E25F7}" destId="{5E45D3FD-5FFE-4622-A97E-3D8CDDB16844}" srcOrd="1" destOrd="0" parTransId="{8408A6D3-F183-49BB-9BBF-861F5EDC70E9}" sibTransId="{8C24E962-D30F-470D-A4BD-C24791BCEFFE}"/>
    <dgm:cxn modelId="{66BC7325-49C6-4184-9F17-574CB87ACF41}" type="presOf" srcId="{B3D29057-A0BD-4E94-9F08-3F0B3AD55A38}" destId="{0E84D539-C7ED-4CE5-8ED0-1B615DB9C769}" srcOrd="0" destOrd="0" presId="urn:microsoft.com/office/officeart/2005/8/layout/bProcess4"/>
    <dgm:cxn modelId="{55D65119-F5D5-4852-8DE4-D075600D1546}" srcId="{D92E852B-3080-4435-91B9-8E84A83E25F7}" destId="{B600C5B7-BF53-48D6-AD1B-866C36634A3A}" srcOrd="3" destOrd="0" parTransId="{5287D5A9-72E4-40E7-B2AD-8FB6ABCF3DEA}" sibTransId="{66A8A26F-AFBD-4241-A75C-67883E04915E}"/>
    <dgm:cxn modelId="{07F9FB39-22CA-49C0-A7EC-DE5033FCF133}" type="presOf" srcId="{D4A24D8E-B1FA-4C64-96A9-1805EB84DFAB}" destId="{7B7C4079-800D-4BA6-A565-F291837AD8A1}" srcOrd="0" destOrd="0" presId="urn:microsoft.com/office/officeart/2005/8/layout/bProcess4"/>
    <dgm:cxn modelId="{783A4FA0-6905-4A50-A7BF-2CD853BCE47D}" type="presOf" srcId="{8CFD0FC3-6C98-46A6-BA0A-AF5EDFF34757}" destId="{93323318-1DDD-48C2-A534-73F2354937F1}" srcOrd="0" destOrd="0" presId="urn:microsoft.com/office/officeart/2005/8/layout/bProcess4"/>
    <dgm:cxn modelId="{D40DC9F3-03B0-4AFD-B8D7-23BFBFE07122}" type="presOf" srcId="{521D2AD8-539A-426F-8BC7-E45376262FFE}" destId="{F5AC03A5-E386-4D57-9361-F2F4584DE833}" srcOrd="0" destOrd="0" presId="urn:microsoft.com/office/officeart/2005/8/layout/bProcess4"/>
    <dgm:cxn modelId="{2FD9933B-2B55-4427-9875-96EAC94010F8}" type="presOf" srcId="{BB31E3A5-4CAB-4129-8684-926B9BCB3C0C}" destId="{FAC64870-C5DD-40AE-986A-2872F44BBB49}" srcOrd="0" destOrd="0" presId="urn:microsoft.com/office/officeart/2005/8/layout/bProcess4"/>
    <dgm:cxn modelId="{90E568A9-A1C9-4014-9807-A6FE122CCDDB}" type="presParOf" srcId="{AFA2100A-C88B-46FA-BA06-6024A334EF6B}" destId="{3C135F42-5517-4AE5-BE35-92F9001BCBD3}" srcOrd="0" destOrd="0" presId="urn:microsoft.com/office/officeart/2005/8/layout/bProcess4"/>
    <dgm:cxn modelId="{FE864219-C749-4441-94BB-15863717F445}" type="presParOf" srcId="{3C135F42-5517-4AE5-BE35-92F9001BCBD3}" destId="{159F7A0E-36D4-438C-AA53-C55BEC4A784A}" srcOrd="0" destOrd="0" presId="urn:microsoft.com/office/officeart/2005/8/layout/bProcess4"/>
    <dgm:cxn modelId="{D73FA229-63E6-4704-A4B0-55D1AF233095}" type="presParOf" srcId="{3C135F42-5517-4AE5-BE35-92F9001BCBD3}" destId="{BDAA22BF-DEC2-40C9-9329-7D38D365558C}" srcOrd="1" destOrd="0" presId="urn:microsoft.com/office/officeart/2005/8/layout/bProcess4"/>
    <dgm:cxn modelId="{D443F56E-2245-41E7-8C2D-F272600F3533}" type="presParOf" srcId="{AFA2100A-C88B-46FA-BA06-6024A334EF6B}" destId="{E27B1EBD-822A-46ED-85EE-7B2BFD736611}" srcOrd="1" destOrd="0" presId="urn:microsoft.com/office/officeart/2005/8/layout/bProcess4"/>
    <dgm:cxn modelId="{ED5F6E45-22A9-4F9F-9352-C71276036563}" type="presParOf" srcId="{AFA2100A-C88B-46FA-BA06-6024A334EF6B}" destId="{A1C0041D-1A0B-4875-BB22-9CE7B2DCA610}" srcOrd="2" destOrd="0" presId="urn:microsoft.com/office/officeart/2005/8/layout/bProcess4"/>
    <dgm:cxn modelId="{D40B4E71-00D1-45FD-BA56-31F5DBCB5E50}" type="presParOf" srcId="{A1C0041D-1A0B-4875-BB22-9CE7B2DCA610}" destId="{3E8C6139-871A-4423-B26D-BCC6F6561557}" srcOrd="0" destOrd="0" presId="urn:microsoft.com/office/officeart/2005/8/layout/bProcess4"/>
    <dgm:cxn modelId="{3842A714-27D1-4B6E-8107-BAC7E48E3DF1}" type="presParOf" srcId="{A1C0041D-1A0B-4875-BB22-9CE7B2DCA610}" destId="{4510B97A-8650-4A93-A725-DCCB3EF06D22}" srcOrd="1" destOrd="0" presId="urn:microsoft.com/office/officeart/2005/8/layout/bProcess4"/>
    <dgm:cxn modelId="{21AB997E-D617-4DFE-B2B3-232F19C10710}" type="presParOf" srcId="{AFA2100A-C88B-46FA-BA06-6024A334EF6B}" destId="{ECB95BFE-D297-4235-A0A1-D6336FA277E7}" srcOrd="3" destOrd="0" presId="urn:microsoft.com/office/officeart/2005/8/layout/bProcess4"/>
    <dgm:cxn modelId="{F6682845-0F28-47D4-86AE-F4F916CBEFB5}" type="presParOf" srcId="{AFA2100A-C88B-46FA-BA06-6024A334EF6B}" destId="{B85C1F09-8D1B-49FF-B52D-B28EFD8AA531}" srcOrd="4" destOrd="0" presId="urn:microsoft.com/office/officeart/2005/8/layout/bProcess4"/>
    <dgm:cxn modelId="{6AB35D14-C00F-4E36-A2EC-8615B2BB449C}" type="presParOf" srcId="{B85C1F09-8D1B-49FF-B52D-B28EFD8AA531}" destId="{0A758D07-9254-4CAD-8FAE-E4C7665447AD}" srcOrd="0" destOrd="0" presId="urn:microsoft.com/office/officeart/2005/8/layout/bProcess4"/>
    <dgm:cxn modelId="{641CB567-EA09-4F77-B601-C31749146774}" type="presParOf" srcId="{B85C1F09-8D1B-49FF-B52D-B28EFD8AA531}" destId="{2C260C1B-1452-448A-8A70-1304A2E4EBC0}" srcOrd="1" destOrd="0" presId="urn:microsoft.com/office/officeart/2005/8/layout/bProcess4"/>
    <dgm:cxn modelId="{E9C02F12-BB6D-4258-8F30-BEC7F61729A3}" type="presParOf" srcId="{AFA2100A-C88B-46FA-BA06-6024A334EF6B}" destId="{18A1782A-E4EE-493E-B6B9-A3D4647D47D1}" srcOrd="5" destOrd="0" presId="urn:microsoft.com/office/officeart/2005/8/layout/bProcess4"/>
    <dgm:cxn modelId="{BA27D436-DDC0-4BD2-A11B-FF5433279339}" type="presParOf" srcId="{AFA2100A-C88B-46FA-BA06-6024A334EF6B}" destId="{FA75F632-59C5-47F2-8CB5-2EF358D52D06}" srcOrd="6" destOrd="0" presId="urn:microsoft.com/office/officeart/2005/8/layout/bProcess4"/>
    <dgm:cxn modelId="{D65E6FE4-0ABC-4A39-AFA2-17FD15BE9101}" type="presParOf" srcId="{FA75F632-59C5-47F2-8CB5-2EF358D52D06}" destId="{E92337DE-F7D9-492D-B7F3-3018603332E8}" srcOrd="0" destOrd="0" presId="urn:microsoft.com/office/officeart/2005/8/layout/bProcess4"/>
    <dgm:cxn modelId="{5F3FAC46-A673-4491-95E8-9BD31747EE62}" type="presParOf" srcId="{FA75F632-59C5-47F2-8CB5-2EF358D52D06}" destId="{8169421E-EB2E-421D-B312-7823ACE08618}" srcOrd="1" destOrd="0" presId="urn:microsoft.com/office/officeart/2005/8/layout/bProcess4"/>
    <dgm:cxn modelId="{64A75778-BB22-493C-9B29-9C2CB5150A05}" type="presParOf" srcId="{AFA2100A-C88B-46FA-BA06-6024A334EF6B}" destId="{2CCC4982-DDA9-4BDF-B80F-9515B60ACDF2}" srcOrd="7" destOrd="0" presId="urn:microsoft.com/office/officeart/2005/8/layout/bProcess4"/>
    <dgm:cxn modelId="{7A3361F9-FECC-46C8-A9C8-713865225169}" type="presParOf" srcId="{AFA2100A-C88B-46FA-BA06-6024A334EF6B}" destId="{C32A7D2A-4114-458F-A90E-471267AAF04F}" srcOrd="8" destOrd="0" presId="urn:microsoft.com/office/officeart/2005/8/layout/bProcess4"/>
    <dgm:cxn modelId="{D025BC96-AABD-41CD-B2CF-05019B96A6C6}" type="presParOf" srcId="{C32A7D2A-4114-458F-A90E-471267AAF04F}" destId="{C0A43786-73B9-4252-A1A1-66B2567999D7}" srcOrd="0" destOrd="0" presId="urn:microsoft.com/office/officeart/2005/8/layout/bProcess4"/>
    <dgm:cxn modelId="{2A5AB56D-BACE-4941-B681-9BCEE4C2D42E}" type="presParOf" srcId="{C32A7D2A-4114-458F-A90E-471267AAF04F}" destId="{0E84D539-C7ED-4CE5-8ED0-1B615DB9C769}" srcOrd="1" destOrd="0" presId="urn:microsoft.com/office/officeart/2005/8/layout/bProcess4"/>
    <dgm:cxn modelId="{47632EE2-BAB3-4615-AD46-7B91571CF9A1}" type="presParOf" srcId="{AFA2100A-C88B-46FA-BA06-6024A334EF6B}" destId="{8720F5FE-F270-4E3E-8B77-0047E7F9179F}" srcOrd="9" destOrd="0" presId="urn:microsoft.com/office/officeart/2005/8/layout/bProcess4"/>
    <dgm:cxn modelId="{76A7A312-7E89-432A-91F4-0EF5EBEBAA71}" type="presParOf" srcId="{AFA2100A-C88B-46FA-BA06-6024A334EF6B}" destId="{D76CDD2A-A5AD-4316-93D5-1B23DFD9DD08}" srcOrd="10" destOrd="0" presId="urn:microsoft.com/office/officeart/2005/8/layout/bProcess4"/>
    <dgm:cxn modelId="{C070D258-B21A-434E-A345-3556227AC517}" type="presParOf" srcId="{D76CDD2A-A5AD-4316-93D5-1B23DFD9DD08}" destId="{1BF9F32C-4C73-4F3C-9CBC-7123B09E881C}" srcOrd="0" destOrd="0" presId="urn:microsoft.com/office/officeart/2005/8/layout/bProcess4"/>
    <dgm:cxn modelId="{9445E61B-8049-48FD-B62B-F4D2E6815135}" type="presParOf" srcId="{D76CDD2A-A5AD-4316-93D5-1B23DFD9DD08}" destId="{9C49A16C-28F8-4DD3-9FC2-C95E70A97366}" srcOrd="1" destOrd="0" presId="urn:microsoft.com/office/officeart/2005/8/layout/bProcess4"/>
    <dgm:cxn modelId="{AE083D1A-531D-46B9-85E7-46B08176E6E8}" type="presParOf" srcId="{AFA2100A-C88B-46FA-BA06-6024A334EF6B}" destId="{69D0CCC9-DE59-4D6E-8463-B7CC2BA403F6}" srcOrd="11" destOrd="0" presId="urn:microsoft.com/office/officeart/2005/8/layout/bProcess4"/>
    <dgm:cxn modelId="{E8B52852-C501-44F3-B5F8-902B556F8C10}" type="presParOf" srcId="{AFA2100A-C88B-46FA-BA06-6024A334EF6B}" destId="{09275597-C979-4788-9D46-50546483AE8A}" srcOrd="12" destOrd="0" presId="urn:microsoft.com/office/officeart/2005/8/layout/bProcess4"/>
    <dgm:cxn modelId="{30E35090-31CC-40CC-9CFF-0B8E78590A4A}" type="presParOf" srcId="{09275597-C979-4788-9D46-50546483AE8A}" destId="{FA71462E-DA59-4442-B278-6B8E7F2A7D37}" srcOrd="0" destOrd="0" presId="urn:microsoft.com/office/officeart/2005/8/layout/bProcess4"/>
    <dgm:cxn modelId="{185E1A7A-ABA8-416A-AAF8-B3C99513D9A2}" type="presParOf" srcId="{09275597-C979-4788-9D46-50546483AE8A}" destId="{0C51079B-8CB3-4ADD-9AE2-BBDAC37619E0}" srcOrd="1" destOrd="0" presId="urn:microsoft.com/office/officeart/2005/8/layout/bProcess4"/>
    <dgm:cxn modelId="{406E73D9-6B02-40A6-8AFB-8E1C6C37B2B4}" type="presParOf" srcId="{AFA2100A-C88B-46FA-BA06-6024A334EF6B}" destId="{93323318-1DDD-48C2-A534-73F2354937F1}" srcOrd="13" destOrd="0" presId="urn:microsoft.com/office/officeart/2005/8/layout/bProcess4"/>
    <dgm:cxn modelId="{3CECCE6B-799C-41BB-A6AD-E602AE391ECD}" type="presParOf" srcId="{AFA2100A-C88B-46FA-BA06-6024A334EF6B}" destId="{F44126BA-D3DC-4A2D-8A4C-F16670ABEF91}" srcOrd="14" destOrd="0" presId="urn:microsoft.com/office/officeart/2005/8/layout/bProcess4"/>
    <dgm:cxn modelId="{996F8FE8-6155-44AA-943A-90F4AA3AB0AB}" type="presParOf" srcId="{F44126BA-D3DC-4A2D-8A4C-F16670ABEF91}" destId="{6B0FB7FA-64AA-4144-A2E0-9DB984A297BC}" srcOrd="0" destOrd="0" presId="urn:microsoft.com/office/officeart/2005/8/layout/bProcess4"/>
    <dgm:cxn modelId="{D6D1E59A-CE3B-4DA4-997E-C714724E3749}" type="presParOf" srcId="{F44126BA-D3DC-4A2D-8A4C-F16670ABEF91}" destId="{F5AC03A5-E386-4D57-9361-F2F4584DE833}" srcOrd="1" destOrd="0" presId="urn:microsoft.com/office/officeart/2005/8/layout/bProcess4"/>
    <dgm:cxn modelId="{99156B9D-D032-4146-8445-3804D2F5605D}" type="presParOf" srcId="{AFA2100A-C88B-46FA-BA06-6024A334EF6B}" destId="{06B1E811-BC77-4F24-BD8A-87F50B5FF5F2}" srcOrd="15" destOrd="0" presId="urn:microsoft.com/office/officeart/2005/8/layout/bProcess4"/>
    <dgm:cxn modelId="{524CFEB6-A7F2-4C51-BEDA-1C7BF83DB836}" type="presParOf" srcId="{AFA2100A-C88B-46FA-BA06-6024A334EF6B}" destId="{0254B451-0497-4AFC-8B43-DA802EC679A1}" srcOrd="16" destOrd="0" presId="urn:microsoft.com/office/officeart/2005/8/layout/bProcess4"/>
    <dgm:cxn modelId="{9B4AFA02-7A5B-4D8C-A4DB-016EBF32C882}" type="presParOf" srcId="{0254B451-0497-4AFC-8B43-DA802EC679A1}" destId="{8831A08D-BF60-40CB-B333-C1DE58306D6A}" srcOrd="0" destOrd="0" presId="urn:microsoft.com/office/officeart/2005/8/layout/bProcess4"/>
    <dgm:cxn modelId="{A6E9892B-C484-42DC-B2CB-288355C85B2B}" type="presParOf" srcId="{0254B451-0497-4AFC-8B43-DA802EC679A1}" destId="{DEBD0701-896A-4111-BB44-A7ABAE3CE8A8}" srcOrd="1" destOrd="0" presId="urn:microsoft.com/office/officeart/2005/8/layout/bProcess4"/>
    <dgm:cxn modelId="{479D1F6E-DE5F-4167-8C2A-9B67CE4AFF49}" type="presParOf" srcId="{AFA2100A-C88B-46FA-BA06-6024A334EF6B}" destId="{FAC64870-C5DD-40AE-986A-2872F44BBB49}" srcOrd="17" destOrd="0" presId="urn:microsoft.com/office/officeart/2005/8/layout/bProcess4"/>
    <dgm:cxn modelId="{2DEE5008-6C4C-4335-B33B-E8066E0AFF10}" type="presParOf" srcId="{AFA2100A-C88B-46FA-BA06-6024A334EF6B}" destId="{B7128BBD-3016-4C8C-9D80-100880ECE27E}" srcOrd="18" destOrd="0" presId="urn:microsoft.com/office/officeart/2005/8/layout/bProcess4"/>
    <dgm:cxn modelId="{AF0A70C5-42F8-4755-81CF-314682F938CF}" type="presParOf" srcId="{B7128BBD-3016-4C8C-9D80-100880ECE27E}" destId="{D65D6398-3DE5-4255-A1C7-03882E2E8044}" srcOrd="0" destOrd="0" presId="urn:microsoft.com/office/officeart/2005/8/layout/bProcess4"/>
    <dgm:cxn modelId="{833C5FBB-A837-4F56-8B89-9350B401B025}" type="presParOf" srcId="{B7128BBD-3016-4C8C-9D80-100880ECE27E}" destId="{57E62477-E714-4F40-8021-3932FA536456}" srcOrd="1" destOrd="0" presId="urn:microsoft.com/office/officeart/2005/8/layout/bProcess4"/>
    <dgm:cxn modelId="{E6F89986-400B-4CF5-8154-64B444D1A5AA}" type="presParOf" srcId="{AFA2100A-C88B-46FA-BA06-6024A334EF6B}" destId="{10145EEB-10D6-4A3E-A835-5612B9D35908}" srcOrd="19" destOrd="0" presId="urn:microsoft.com/office/officeart/2005/8/layout/bProcess4"/>
    <dgm:cxn modelId="{547C94F2-C6A5-4D9C-9A28-77A2DA2C20DF}" type="presParOf" srcId="{AFA2100A-C88B-46FA-BA06-6024A334EF6B}" destId="{7DF03E7E-0B15-4A0A-B752-D4EC92FB7540}" srcOrd="20" destOrd="0" presId="urn:microsoft.com/office/officeart/2005/8/layout/bProcess4"/>
    <dgm:cxn modelId="{BA8B044C-C654-4CD9-A3BE-35C9142692EB}" type="presParOf" srcId="{7DF03E7E-0B15-4A0A-B752-D4EC92FB7540}" destId="{C232B898-0411-4689-A39A-46319D0BE465}" srcOrd="0" destOrd="0" presId="urn:microsoft.com/office/officeart/2005/8/layout/bProcess4"/>
    <dgm:cxn modelId="{F0F8F660-FDFD-48BE-98F6-69F283EB339C}" type="presParOf" srcId="{7DF03E7E-0B15-4A0A-B752-D4EC92FB7540}" destId="{7B7C4079-800D-4BA6-A565-F291837AD8A1}"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4E06061-7053-4B9F-BEC5-764535998EFE}"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en-US"/>
        </a:p>
      </dgm:t>
    </dgm:pt>
    <dgm:pt modelId="{55863853-2FB9-47ED-AC12-3E3179524F42}">
      <dgm:prSet/>
      <dgm:spPr/>
      <dgm:t>
        <a:bodyPr/>
        <a:lstStyle/>
        <a:p>
          <a:r>
            <a:rPr lang="hr-HR"/>
            <a:t>Naši učenici imaju dodatnu nastavu iz brojnih predmeta: hrvatskog jezika, povijesti, geografije, matematike, kemije, sociologije i drugih predmeta po interesu učenika, kao i pripreme za natjecanja za učenike koji to žele.</a:t>
          </a:r>
          <a:endParaRPr lang="en-US"/>
        </a:p>
      </dgm:t>
    </dgm:pt>
    <dgm:pt modelId="{A86CD60A-A097-4DF1-B759-EE200F8B21D0}" type="parTrans" cxnId="{F038807C-C2CF-469C-A2B5-68516734988B}">
      <dgm:prSet/>
      <dgm:spPr/>
      <dgm:t>
        <a:bodyPr/>
        <a:lstStyle/>
        <a:p>
          <a:endParaRPr lang="en-US"/>
        </a:p>
      </dgm:t>
    </dgm:pt>
    <dgm:pt modelId="{FFBADB30-7CA2-4522-8866-7A123F10D302}" type="sibTrans" cxnId="{F038807C-C2CF-469C-A2B5-68516734988B}">
      <dgm:prSet/>
      <dgm:spPr/>
      <dgm:t>
        <a:bodyPr/>
        <a:lstStyle/>
        <a:p>
          <a:endParaRPr lang="en-US"/>
        </a:p>
      </dgm:t>
    </dgm:pt>
    <dgm:pt modelId="{EB6CFF07-11F9-4B1F-A38F-8515CEAC2406}">
      <dgm:prSet/>
      <dgm:spPr/>
      <dgm:t>
        <a:bodyPr/>
        <a:lstStyle/>
        <a:p>
          <a:r>
            <a:rPr lang="hr-HR" dirty="0"/>
            <a:t>Ako malo „zapnete“ u </a:t>
          </a:r>
          <a:r>
            <a:rPr lang="hr-HR" dirty="0" smtClean="0"/>
            <a:t>učenju, </a:t>
          </a:r>
          <a:r>
            <a:rPr lang="hr-HR" dirty="0"/>
            <a:t>profesori su otvoreni za dopunsku nastavu iz svih predmeta.</a:t>
          </a:r>
          <a:endParaRPr lang="en-US" dirty="0"/>
        </a:p>
      </dgm:t>
    </dgm:pt>
    <dgm:pt modelId="{2AC337F1-DEDF-4515-9F68-A47878C3D5B7}" type="parTrans" cxnId="{E03C2A4F-1B86-4AB9-A90B-F28221860515}">
      <dgm:prSet/>
      <dgm:spPr/>
      <dgm:t>
        <a:bodyPr/>
        <a:lstStyle/>
        <a:p>
          <a:endParaRPr lang="en-US"/>
        </a:p>
      </dgm:t>
    </dgm:pt>
    <dgm:pt modelId="{67B83C32-0EE9-44CD-BA3E-15E3FAFAFC16}" type="sibTrans" cxnId="{E03C2A4F-1B86-4AB9-A90B-F28221860515}">
      <dgm:prSet/>
      <dgm:spPr/>
      <dgm:t>
        <a:bodyPr/>
        <a:lstStyle/>
        <a:p>
          <a:endParaRPr lang="en-US"/>
        </a:p>
      </dgm:t>
    </dgm:pt>
    <dgm:pt modelId="{3214D4B3-9BA7-4941-BE3A-06AB3258940C}">
      <dgm:prSet/>
      <dgm:spPr/>
      <dgm:t>
        <a:bodyPr/>
        <a:lstStyle/>
        <a:p>
          <a:r>
            <a:rPr lang="hr-HR"/>
            <a:t>Za državnu maturu svake godine profesori organiziraju besplatne pripreme iz hrvatskog jezika, matematike i engleskog jezika, a prema želji učenika i iz drugih predmeta koje učenici žele polagati kao izborne predmete na maturi.</a:t>
          </a:r>
          <a:r>
            <a:rPr lang="en-US"/>
            <a:t/>
          </a:r>
          <a:br>
            <a:rPr lang="en-US"/>
          </a:br>
          <a:endParaRPr lang="en-US"/>
        </a:p>
      </dgm:t>
    </dgm:pt>
    <dgm:pt modelId="{71F2EF1F-F62D-4259-9C42-419AA9C42584}" type="parTrans" cxnId="{6EBF2811-F16A-4384-9FC8-9AE607D0068A}">
      <dgm:prSet/>
      <dgm:spPr/>
      <dgm:t>
        <a:bodyPr/>
        <a:lstStyle/>
        <a:p>
          <a:endParaRPr lang="en-US"/>
        </a:p>
      </dgm:t>
    </dgm:pt>
    <dgm:pt modelId="{C38D63DB-C0C7-4AC2-972B-D2D760F2F0E0}" type="sibTrans" cxnId="{6EBF2811-F16A-4384-9FC8-9AE607D0068A}">
      <dgm:prSet/>
      <dgm:spPr/>
      <dgm:t>
        <a:bodyPr/>
        <a:lstStyle/>
        <a:p>
          <a:endParaRPr lang="en-US"/>
        </a:p>
      </dgm:t>
    </dgm:pt>
    <dgm:pt modelId="{FA96A397-6FD1-4E79-A896-A54A578C461A}" type="pres">
      <dgm:prSet presAssocID="{44E06061-7053-4B9F-BEC5-764535998EFE}" presName="outerComposite" presStyleCnt="0">
        <dgm:presLayoutVars>
          <dgm:chMax val="5"/>
          <dgm:dir/>
          <dgm:resizeHandles val="exact"/>
        </dgm:presLayoutVars>
      </dgm:prSet>
      <dgm:spPr/>
      <dgm:t>
        <a:bodyPr/>
        <a:lstStyle/>
        <a:p>
          <a:endParaRPr lang="hr-HR"/>
        </a:p>
      </dgm:t>
    </dgm:pt>
    <dgm:pt modelId="{8D8EEB18-611D-450C-BEC3-28B46C423CB9}" type="pres">
      <dgm:prSet presAssocID="{44E06061-7053-4B9F-BEC5-764535998EFE}" presName="dummyMaxCanvas" presStyleCnt="0">
        <dgm:presLayoutVars/>
      </dgm:prSet>
      <dgm:spPr/>
    </dgm:pt>
    <dgm:pt modelId="{66BF2685-97C0-4123-A4BF-DB72CAE61A3E}" type="pres">
      <dgm:prSet presAssocID="{44E06061-7053-4B9F-BEC5-764535998EFE}" presName="ThreeNodes_1" presStyleLbl="node1" presStyleIdx="0" presStyleCnt="3">
        <dgm:presLayoutVars>
          <dgm:bulletEnabled val="1"/>
        </dgm:presLayoutVars>
      </dgm:prSet>
      <dgm:spPr/>
      <dgm:t>
        <a:bodyPr/>
        <a:lstStyle/>
        <a:p>
          <a:endParaRPr lang="hr-HR"/>
        </a:p>
      </dgm:t>
    </dgm:pt>
    <dgm:pt modelId="{EE7A665A-1163-4ABF-A24E-B88C19AC399A}" type="pres">
      <dgm:prSet presAssocID="{44E06061-7053-4B9F-BEC5-764535998EFE}" presName="ThreeNodes_2" presStyleLbl="node1" presStyleIdx="1" presStyleCnt="3">
        <dgm:presLayoutVars>
          <dgm:bulletEnabled val="1"/>
        </dgm:presLayoutVars>
      </dgm:prSet>
      <dgm:spPr/>
      <dgm:t>
        <a:bodyPr/>
        <a:lstStyle/>
        <a:p>
          <a:endParaRPr lang="hr-HR"/>
        </a:p>
      </dgm:t>
    </dgm:pt>
    <dgm:pt modelId="{7EB198E3-648A-4362-AAA2-497D38FD6856}" type="pres">
      <dgm:prSet presAssocID="{44E06061-7053-4B9F-BEC5-764535998EFE}" presName="ThreeNodes_3" presStyleLbl="node1" presStyleIdx="2" presStyleCnt="3">
        <dgm:presLayoutVars>
          <dgm:bulletEnabled val="1"/>
        </dgm:presLayoutVars>
      </dgm:prSet>
      <dgm:spPr/>
      <dgm:t>
        <a:bodyPr/>
        <a:lstStyle/>
        <a:p>
          <a:endParaRPr lang="hr-HR"/>
        </a:p>
      </dgm:t>
    </dgm:pt>
    <dgm:pt modelId="{8234F8E7-2A57-48B5-8205-887455AD1CC1}" type="pres">
      <dgm:prSet presAssocID="{44E06061-7053-4B9F-BEC5-764535998EFE}" presName="ThreeConn_1-2" presStyleLbl="fgAccFollowNode1" presStyleIdx="0" presStyleCnt="2">
        <dgm:presLayoutVars>
          <dgm:bulletEnabled val="1"/>
        </dgm:presLayoutVars>
      </dgm:prSet>
      <dgm:spPr/>
      <dgm:t>
        <a:bodyPr/>
        <a:lstStyle/>
        <a:p>
          <a:endParaRPr lang="hr-HR"/>
        </a:p>
      </dgm:t>
    </dgm:pt>
    <dgm:pt modelId="{DD73A508-2AA3-4361-860F-28EFB6489AE1}" type="pres">
      <dgm:prSet presAssocID="{44E06061-7053-4B9F-BEC5-764535998EFE}" presName="ThreeConn_2-3" presStyleLbl="fgAccFollowNode1" presStyleIdx="1" presStyleCnt="2">
        <dgm:presLayoutVars>
          <dgm:bulletEnabled val="1"/>
        </dgm:presLayoutVars>
      </dgm:prSet>
      <dgm:spPr/>
      <dgm:t>
        <a:bodyPr/>
        <a:lstStyle/>
        <a:p>
          <a:endParaRPr lang="hr-HR"/>
        </a:p>
      </dgm:t>
    </dgm:pt>
    <dgm:pt modelId="{8AF77D03-906C-4A72-82AF-A5AD35AEB591}" type="pres">
      <dgm:prSet presAssocID="{44E06061-7053-4B9F-BEC5-764535998EFE}" presName="ThreeNodes_1_text" presStyleLbl="node1" presStyleIdx="2" presStyleCnt="3">
        <dgm:presLayoutVars>
          <dgm:bulletEnabled val="1"/>
        </dgm:presLayoutVars>
      </dgm:prSet>
      <dgm:spPr/>
      <dgm:t>
        <a:bodyPr/>
        <a:lstStyle/>
        <a:p>
          <a:endParaRPr lang="hr-HR"/>
        </a:p>
      </dgm:t>
    </dgm:pt>
    <dgm:pt modelId="{9BC9FDA9-FC92-46C6-9282-EE9F03B5BBDA}" type="pres">
      <dgm:prSet presAssocID="{44E06061-7053-4B9F-BEC5-764535998EFE}" presName="ThreeNodes_2_text" presStyleLbl="node1" presStyleIdx="2" presStyleCnt="3">
        <dgm:presLayoutVars>
          <dgm:bulletEnabled val="1"/>
        </dgm:presLayoutVars>
      </dgm:prSet>
      <dgm:spPr/>
      <dgm:t>
        <a:bodyPr/>
        <a:lstStyle/>
        <a:p>
          <a:endParaRPr lang="hr-HR"/>
        </a:p>
      </dgm:t>
    </dgm:pt>
    <dgm:pt modelId="{2D438FAE-4DE0-4D10-85CB-17C1DABE4C52}" type="pres">
      <dgm:prSet presAssocID="{44E06061-7053-4B9F-BEC5-764535998EFE}" presName="ThreeNodes_3_text" presStyleLbl="node1" presStyleIdx="2" presStyleCnt="3">
        <dgm:presLayoutVars>
          <dgm:bulletEnabled val="1"/>
        </dgm:presLayoutVars>
      </dgm:prSet>
      <dgm:spPr/>
      <dgm:t>
        <a:bodyPr/>
        <a:lstStyle/>
        <a:p>
          <a:endParaRPr lang="hr-HR"/>
        </a:p>
      </dgm:t>
    </dgm:pt>
  </dgm:ptLst>
  <dgm:cxnLst>
    <dgm:cxn modelId="{F038807C-C2CF-469C-A2B5-68516734988B}" srcId="{44E06061-7053-4B9F-BEC5-764535998EFE}" destId="{55863853-2FB9-47ED-AC12-3E3179524F42}" srcOrd="0" destOrd="0" parTransId="{A86CD60A-A097-4DF1-B759-EE200F8B21D0}" sibTransId="{FFBADB30-7CA2-4522-8866-7A123F10D302}"/>
    <dgm:cxn modelId="{6DF7E359-1868-414B-AEC0-9CA52E893250}" type="presOf" srcId="{55863853-2FB9-47ED-AC12-3E3179524F42}" destId="{8AF77D03-906C-4A72-82AF-A5AD35AEB591}" srcOrd="1" destOrd="0" presId="urn:microsoft.com/office/officeart/2005/8/layout/vProcess5"/>
    <dgm:cxn modelId="{F6A444E0-CDE6-4F51-8D08-EE5C721212E1}" type="presOf" srcId="{67B83C32-0EE9-44CD-BA3E-15E3FAFAFC16}" destId="{DD73A508-2AA3-4361-860F-28EFB6489AE1}" srcOrd="0" destOrd="0" presId="urn:microsoft.com/office/officeart/2005/8/layout/vProcess5"/>
    <dgm:cxn modelId="{7BC404E6-3B30-4A89-B406-1AF9F17D128B}" type="presOf" srcId="{44E06061-7053-4B9F-BEC5-764535998EFE}" destId="{FA96A397-6FD1-4E79-A896-A54A578C461A}" srcOrd="0" destOrd="0" presId="urn:microsoft.com/office/officeart/2005/8/layout/vProcess5"/>
    <dgm:cxn modelId="{6EBF2811-F16A-4384-9FC8-9AE607D0068A}" srcId="{44E06061-7053-4B9F-BEC5-764535998EFE}" destId="{3214D4B3-9BA7-4941-BE3A-06AB3258940C}" srcOrd="2" destOrd="0" parTransId="{71F2EF1F-F62D-4259-9C42-419AA9C42584}" sibTransId="{C38D63DB-C0C7-4AC2-972B-D2D760F2F0E0}"/>
    <dgm:cxn modelId="{CC159A1F-F4B5-44F3-B748-E44C2E953480}" type="presOf" srcId="{3214D4B3-9BA7-4941-BE3A-06AB3258940C}" destId="{7EB198E3-648A-4362-AAA2-497D38FD6856}" srcOrd="0" destOrd="0" presId="urn:microsoft.com/office/officeart/2005/8/layout/vProcess5"/>
    <dgm:cxn modelId="{34678D91-D541-4FD2-83FA-48C8114CD3A0}" type="presOf" srcId="{EB6CFF07-11F9-4B1F-A38F-8515CEAC2406}" destId="{EE7A665A-1163-4ABF-A24E-B88C19AC399A}" srcOrd="0" destOrd="0" presId="urn:microsoft.com/office/officeart/2005/8/layout/vProcess5"/>
    <dgm:cxn modelId="{262ADF0C-4EA0-4F91-B4A7-F30D4C1FB5D9}" type="presOf" srcId="{55863853-2FB9-47ED-AC12-3E3179524F42}" destId="{66BF2685-97C0-4123-A4BF-DB72CAE61A3E}" srcOrd="0" destOrd="0" presId="urn:microsoft.com/office/officeart/2005/8/layout/vProcess5"/>
    <dgm:cxn modelId="{ABEBE4F1-D3A5-4BC7-AC3F-F110FDA0F27F}" type="presOf" srcId="{FFBADB30-7CA2-4522-8866-7A123F10D302}" destId="{8234F8E7-2A57-48B5-8205-887455AD1CC1}" srcOrd="0" destOrd="0" presId="urn:microsoft.com/office/officeart/2005/8/layout/vProcess5"/>
    <dgm:cxn modelId="{976E5767-79BC-43BC-955D-ACC0F62BEE7A}" type="presOf" srcId="{EB6CFF07-11F9-4B1F-A38F-8515CEAC2406}" destId="{9BC9FDA9-FC92-46C6-9282-EE9F03B5BBDA}" srcOrd="1" destOrd="0" presId="urn:microsoft.com/office/officeart/2005/8/layout/vProcess5"/>
    <dgm:cxn modelId="{E03C2A4F-1B86-4AB9-A90B-F28221860515}" srcId="{44E06061-7053-4B9F-BEC5-764535998EFE}" destId="{EB6CFF07-11F9-4B1F-A38F-8515CEAC2406}" srcOrd="1" destOrd="0" parTransId="{2AC337F1-DEDF-4515-9F68-A47878C3D5B7}" sibTransId="{67B83C32-0EE9-44CD-BA3E-15E3FAFAFC16}"/>
    <dgm:cxn modelId="{9282FEE6-D74A-40FC-A825-CAF8ACCECBC8}" type="presOf" srcId="{3214D4B3-9BA7-4941-BE3A-06AB3258940C}" destId="{2D438FAE-4DE0-4D10-85CB-17C1DABE4C52}" srcOrd="1" destOrd="0" presId="urn:microsoft.com/office/officeart/2005/8/layout/vProcess5"/>
    <dgm:cxn modelId="{E157F73E-F1E2-4BC6-BD28-D0D766D92E50}" type="presParOf" srcId="{FA96A397-6FD1-4E79-A896-A54A578C461A}" destId="{8D8EEB18-611D-450C-BEC3-28B46C423CB9}" srcOrd="0" destOrd="0" presId="urn:microsoft.com/office/officeart/2005/8/layout/vProcess5"/>
    <dgm:cxn modelId="{97E06A1A-EE62-4E29-893C-48335B2EF794}" type="presParOf" srcId="{FA96A397-6FD1-4E79-A896-A54A578C461A}" destId="{66BF2685-97C0-4123-A4BF-DB72CAE61A3E}" srcOrd="1" destOrd="0" presId="urn:microsoft.com/office/officeart/2005/8/layout/vProcess5"/>
    <dgm:cxn modelId="{F6920B5A-D307-4F0A-8E7F-7205BE2FAD3F}" type="presParOf" srcId="{FA96A397-6FD1-4E79-A896-A54A578C461A}" destId="{EE7A665A-1163-4ABF-A24E-B88C19AC399A}" srcOrd="2" destOrd="0" presId="urn:microsoft.com/office/officeart/2005/8/layout/vProcess5"/>
    <dgm:cxn modelId="{64A637EB-F42A-43CA-B657-47C19E753C36}" type="presParOf" srcId="{FA96A397-6FD1-4E79-A896-A54A578C461A}" destId="{7EB198E3-648A-4362-AAA2-497D38FD6856}" srcOrd="3" destOrd="0" presId="urn:microsoft.com/office/officeart/2005/8/layout/vProcess5"/>
    <dgm:cxn modelId="{7ABDAD57-4EE1-4861-8F22-090216B85F23}" type="presParOf" srcId="{FA96A397-6FD1-4E79-A896-A54A578C461A}" destId="{8234F8E7-2A57-48B5-8205-887455AD1CC1}" srcOrd="4" destOrd="0" presId="urn:microsoft.com/office/officeart/2005/8/layout/vProcess5"/>
    <dgm:cxn modelId="{2314B1C9-A124-4FB4-8513-C6191A7A4188}" type="presParOf" srcId="{FA96A397-6FD1-4E79-A896-A54A578C461A}" destId="{DD73A508-2AA3-4361-860F-28EFB6489AE1}" srcOrd="5" destOrd="0" presId="urn:microsoft.com/office/officeart/2005/8/layout/vProcess5"/>
    <dgm:cxn modelId="{2D0392BB-3A0F-45AF-9D5E-820F5CE95AE5}" type="presParOf" srcId="{FA96A397-6FD1-4E79-A896-A54A578C461A}" destId="{8AF77D03-906C-4A72-82AF-A5AD35AEB591}" srcOrd="6" destOrd="0" presId="urn:microsoft.com/office/officeart/2005/8/layout/vProcess5"/>
    <dgm:cxn modelId="{5828AD15-F6A5-4B38-8D79-9DF3BDB3F738}" type="presParOf" srcId="{FA96A397-6FD1-4E79-A896-A54A578C461A}" destId="{9BC9FDA9-FC92-46C6-9282-EE9F03B5BBDA}" srcOrd="7" destOrd="0" presId="urn:microsoft.com/office/officeart/2005/8/layout/vProcess5"/>
    <dgm:cxn modelId="{BA95C852-0800-49B0-B12F-F72CC7AFE17D}" type="presParOf" srcId="{FA96A397-6FD1-4E79-A896-A54A578C461A}" destId="{2D438FAE-4DE0-4D10-85CB-17C1DABE4C52}"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06A2966-CE52-4F45-B376-7ABC25A50A3D}" type="doc">
      <dgm:prSet loTypeId="urn:microsoft.com/office/officeart/2005/8/layout/process4" loCatId="process" qsTypeId="urn:microsoft.com/office/officeart/2005/8/quickstyle/simple1" qsCatId="simple" csTypeId="urn:microsoft.com/office/officeart/2005/8/colors/colorful5" csCatId="colorful"/>
      <dgm:spPr/>
      <dgm:t>
        <a:bodyPr/>
        <a:lstStyle/>
        <a:p>
          <a:endParaRPr lang="en-US"/>
        </a:p>
      </dgm:t>
    </dgm:pt>
    <dgm:pt modelId="{4B65E17B-8D06-4EC5-9C3D-2201A290E8DE}">
      <dgm:prSet/>
      <dgm:spPr/>
      <dgm:t>
        <a:bodyPr/>
        <a:lstStyle/>
        <a:p>
          <a:r>
            <a:rPr lang="hr-HR"/>
            <a:t>Od ove školske godine učenici Katoličke klasične gimnazije nalaze su u novoizgrađenom dijelu škole, dakle možemo reći da imamo novu školu kao i novu sportsku dvoranu.</a:t>
          </a:r>
          <a:endParaRPr lang="en-US"/>
        </a:p>
      </dgm:t>
    </dgm:pt>
    <dgm:pt modelId="{83734B82-428B-46F6-8897-5218BF2C339B}" type="parTrans" cxnId="{5B333993-0B5B-488C-84E5-46A41AE54E12}">
      <dgm:prSet/>
      <dgm:spPr/>
      <dgm:t>
        <a:bodyPr/>
        <a:lstStyle/>
        <a:p>
          <a:endParaRPr lang="en-US"/>
        </a:p>
      </dgm:t>
    </dgm:pt>
    <dgm:pt modelId="{83B29933-DAEA-49EE-AA6A-405B53F65ED1}" type="sibTrans" cxnId="{5B333993-0B5B-488C-84E5-46A41AE54E12}">
      <dgm:prSet/>
      <dgm:spPr/>
      <dgm:t>
        <a:bodyPr/>
        <a:lstStyle/>
        <a:p>
          <a:endParaRPr lang="en-US"/>
        </a:p>
      </dgm:t>
    </dgm:pt>
    <dgm:pt modelId="{AF5FA646-1F97-4E01-BA0E-C92FF661FA7A}">
      <dgm:prSet/>
      <dgm:spPr/>
      <dgm:t>
        <a:bodyPr/>
        <a:lstStyle/>
        <a:p>
          <a:r>
            <a:rPr lang="hr-HR"/>
            <a:t>Svaka učionica je opremljena za potpunu multimedijsku nastavu što znači da ima računalo s brzim internetom, projektor i prateću opremu, ozvučene učionice i nastavna pomagala.</a:t>
          </a:r>
          <a:endParaRPr lang="en-US"/>
        </a:p>
      </dgm:t>
    </dgm:pt>
    <dgm:pt modelId="{77450B5D-E1D2-4687-BB4D-D2ACC86357F1}" type="parTrans" cxnId="{F4581D22-0ED9-4BF5-9C76-FDAA5753AD8A}">
      <dgm:prSet/>
      <dgm:spPr/>
      <dgm:t>
        <a:bodyPr/>
        <a:lstStyle/>
        <a:p>
          <a:endParaRPr lang="en-US"/>
        </a:p>
      </dgm:t>
    </dgm:pt>
    <dgm:pt modelId="{7524B538-C8A7-4E68-8A41-9BD61E3517C9}" type="sibTrans" cxnId="{F4581D22-0ED9-4BF5-9C76-FDAA5753AD8A}">
      <dgm:prSet/>
      <dgm:spPr/>
      <dgm:t>
        <a:bodyPr/>
        <a:lstStyle/>
        <a:p>
          <a:endParaRPr lang="en-US"/>
        </a:p>
      </dgm:t>
    </dgm:pt>
    <dgm:pt modelId="{F5B65BF1-2132-41F9-BE14-1E2EE62A3F01}">
      <dgm:prSet/>
      <dgm:spPr/>
      <dgm:t>
        <a:bodyPr/>
        <a:lstStyle/>
        <a:p>
          <a:r>
            <a:rPr lang="hr-HR"/>
            <a:t>Imamo i specijalizirane učionice za kemiju, fiziku i biologiju, te informatičku učionicu.</a:t>
          </a:r>
          <a:endParaRPr lang="en-US"/>
        </a:p>
      </dgm:t>
    </dgm:pt>
    <dgm:pt modelId="{6E6EEC8E-9ADC-41F1-85A6-3B04E2141555}" type="parTrans" cxnId="{A2993570-0EFD-43C0-99A3-B2665B4E1B67}">
      <dgm:prSet/>
      <dgm:spPr/>
      <dgm:t>
        <a:bodyPr/>
        <a:lstStyle/>
        <a:p>
          <a:endParaRPr lang="en-US"/>
        </a:p>
      </dgm:t>
    </dgm:pt>
    <dgm:pt modelId="{6F43B57B-683F-4182-A566-CFDF87DEE1B4}" type="sibTrans" cxnId="{A2993570-0EFD-43C0-99A3-B2665B4E1B67}">
      <dgm:prSet/>
      <dgm:spPr/>
      <dgm:t>
        <a:bodyPr/>
        <a:lstStyle/>
        <a:p>
          <a:endParaRPr lang="en-US"/>
        </a:p>
      </dgm:t>
    </dgm:pt>
    <dgm:pt modelId="{02D162E3-866C-42BB-9C16-5F93E1BC86FF}">
      <dgm:prSet/>
      <dgm:spPr/>
      <dgm:t>
        <a:bodyPr/>
        <a:lstStyle/>
        <a:p>
          <a:r>
            <a:rPr lang="hr-HR"/>
            <a:t>Sve je tu za kvalitetnu nastavu uz kvalitetne nastavnike. </a:t>
          </a:r>
          <a:endParaRPr lang="en-US"/>
        </a:p>
      </dgm:t>
    </dgm:pt>
    <dgm:pt modelId="{FC700F91-FDED-4AF4-9441-D9C8FC50F21A}" type="parTrans" cxnId="{05599FD5-39FF-44AF-97D0-71BD26A13200}">
      <dgm:prSet/>
      <dgm:spPr/>
      <dgm:t>
        <a:bodyPr/>
        <a:lstStyle/>
        <a:p>
          <a:endParaRPr lang="en-US"/>
        </a:p>
      </dgm:t>
    </dgm:pt>
    <dgm:pt modelId="{6462BD71-B20C-44C2-8A89-D8662B3E9804}" type="sibTrans" cxnId="{05599FD5-39FF-44AF-97D0-71BD26A13200}">
      <dgm:prSet/>
      <dgm:spPr/>
      <dgm:t>
        <a:bodyPr/>
        <a:lstStyle/>
        <a:p>
          <a:endParaRPr lang="en-US"/>
        </a:p>
      </dgm:t>
    </dgm:pt>
    <dgm:pt modelId="{8A37775F-398E-4076-954F-8C69A29FCFB1}">
      <dgm:prSet/>
      <dgm:spPr/>
      <dgm:t>
        <a:bodyPr/>
        <a:lstStyle/>
        <a:p>
          <a:r>
            <a:rPr lang="hr-HR"/>
            <a:t>Medijska skupina koristi profesionalnu kameru i digitalne fotoaparate. </a:t>
          </a:r>
          <a:endParaRPr lang="en-US"/>
        </a:p>
      </dgm:t>
    </dgm:pt>
    <dgm:pt modelId="{20B3F063-A578-4961-A74F-20D262511AA8}" type="parTrans" cxnId="{17BED228-3A84-455D-9D9A-84D215F1F767}">
      <dgm:prSet/>
      <dgm:spPr/>
      <dgm:t>
        <a:bodyPr/>
        <a:lstStyle/>
        <a:p>
          <a:endParaRPr lang="en-US"/>
        </a:p>
      </dgm:t>
    </dgm:pt>
    <dgm:pt modelId="{49C3822B-7541-469B-8AF5-2FB16E0B3322}" type="sibTrans" cxnId="{17BED228-3A84-455D-9D9A-84D215F1F767}">
      <dgm:prSet/>
      <dgm:spPr/>
      <dgm:t>
        <a:bodyPr/>
        <a:lstStyle/>
        <a:p>
          <a:endParaRPr lang="en-US"/>
        </a:p>
      </dgm:t>
    </dgm:pt>
    <dgm:pt modelId="{4BC47A01-6277-488E-AA97-ADAC695BAAF8}">
      <dgm:prSet/>
      <dgm:spPr/>
      <dgm:t>
        <a:bodyPr/>
        <a:lstStyle/>
        <a:p>
          <a:r>
            <a:rPr lang="hr-HR"/>
            <a:t>Imamo i školski wi-fi (širokopojasni Internet) koji je dostupan svima.</a:t>
          </a:r>
          <a:endParaRPr lang="en-US"/>
        </a:p>
      </dgm:t>
    </dgm:pt>
    <dgm:pt modelId="{3DCB4805-3F02-4929-BD37-8AB3CA042A98}" type="parTrans" cxnId="{7180D737-75E3-4296-BE46-F8CFC456F9AF}">
      <dgm:prSet/>
      <dgm:spPr/>
      <dgm:t>
        <a:bodyPr/>
        <a:lstStyle/>
        <a:p>
          <a:endParaRPr lang="en-US"/>
        </a:p>
      </dgm:t>
    </dgm:pt>
    <dgm:pt modelId="{9563C15E-77C4-43FE-994C-5D8D0B9CE7AA}" type="sibTrans" cxnId="{7180D737-75E3-4296-BE46-F8CFC456F9AF}">
      <dgm:prSet/>
      <dgm:spPr/>
      <dgm:t>
        <a:bodyPr/>
        <a:lstStyle/>
        <a:p>
          <a:endParaRPr lang="en-US"/>
        </a:p>
      </dgm:t>
    </dgm:pt>
    <dgm:pt modelId="{BC5F6205-84ED-4F50-BD4C-14727C8714AE}" type="pres">
      <dgm:prSet presAssocID="{F06A2966-CE52-4F45-B376-7ABC25A50A3D}" presName="Name0" presStyleCnt="0">
        <dgm:presLayoutVars>
          <dgm:dir/>
          <dgm:animLvl val="lvl"/>
          <dgm:resizeHandles val="exact"/>
        </dgm:presLayoutVars>
      </dgm:prSet>
      <dgm:spPr/>
      <dgm:t>
        <a:bodyPr/>
        <a:lstStyle/>
        <a:p>
          <a:endParaRPr lang="hr-HR"/>
        </a:p>
      </dgm:t>
    </dgm:pt>
    <dgm:pt modelId="{30637DF0-B83F-4228-BFFF-CC5E480F97E1}" type="pres">
      <dgm:prSet presAssocID="{4BC47A01-6277-488E-AA97-ADAC695BAAF8}" presName="boxAndChildren" presStyleCnt="0"/>
      <dgm:spPr/>
    </dgm:pt>
    <dgm:pt modelId="{85E8A86C-CF17-41DC-B431-6B5EA6D71F6E}" type="pres">
      <dgm:prSet presAssocID="{4BC47A01-6277-488E-AA97-ADAC695BAAF8}" presName="parentTextBox" presStyleLbl="node1" presStyleIdx="0" presStyleCnt="6"/>
      <dgm:spPr/>
      <dgm:t>
        <a:bodyPr/>
        <a:lstStyle/>
        <a:p>
          <a:endParaRPr lang="hr-HR"/>
        </a:p>
      </dgm:t>
    </dgm:pt>
    <dgm:pt modelId="{CE636E26-F134-493D-8BBC-083A1657F0FE}" type="pres">
      <dgm:prSet presAssocID="{49C3822B-7541-469B-8AF5-2FB16E0B3322}" presName="sp" presStyleCnt="0"/>
      <dgm:spPr/>
    </dgm:pt>
    <dgm:pt modelId="{7E0C4057-C297-4EEA-A8CA-1BB25FBA4187}" type="pres">
      <dgm:prSet presAssocID="{8A37775F-398E-4076-954F-8C69A29FCFB1}" presName="arrowAndChildren" presStyleCnt="0"/>
      <dgm:spPr/>
    </dgm:pt>
    <dgm:pt modelId="{FA48D8E1-DB8F-47A4-B65A-40BB818654A8}" type="pres">
      <dgm:prSet presAssocID="{8A37775F-398E-4076-954F-8C69A29FCFB1}" presName="parentTextArrow" presStyleLbl="node1" presStyleIdx="1" presStyleCnt="6"/>
      <dgm:spPr/>
      <dgm:t>
        <a:bodyPr/>
        <a:lstStyle/>
        <a:p>
          <a:endParaRPr lang="hr-HR"/>
        </a:p>
      </dgm:t>
    </dgm:pt>
    <dgm:pt modelId="{9AECD705-5C9B-451F-A43E-B2CDC6E34FDC}" type="pres">
      <dgm:prSet presAssocID="{6462BD71-B20C-44C2-8A89-D8662B3E9804}" presName="sp" presStyleCnt="0"/>
      <dgm:spPr/>
    </dgm:pt>
    <dgm:pt modelId="{4EA65BDE-88C6-44C6-AA98-BA71A3C1AB9D}" type="pres">
      <dgm:prSet presAssocID="{02D162E3-866C-42BB-9C16-5F93E1BC86FF}" presName="arrowAndChildren" presStyleCnt="0"/>
      <dgm:spPr/>
    </dgm:pt>
    <dgm:pt modelId="{DB135063-86D0-4459-A579-7D1A27D1CE12}" type="pres">
      <dgm:prSet presAssocID="{02D162E3-866C-42BB-9C16-5F93E1BC86FF}" presName="parentTextArrow" presStyleLbl="node1" presStyleIdx="2" presStyleCnt="6"/>
      <dgm:spPr/>
      <dgm:t>
        <a:bodyPr/>
        <a:lstStyle/>
        <a:p>
          <a:endParaRPr lang="hr-HR"/>
        </a:p>
      </dgm:t>
    </dgm:pt>
    <dgm:pt modelId="{B3031A88-CA33-44F3-ADFB-8C7DBA65238F}" type="pres">
      <dgm:prSet presAssocID="{6F43B57B-683F-4182-A566-CFDF87DEE1B4}" presName="sp" presStyleCnt="0"/>
      <dgm:spPr/>
    </dgm:pt>
    <dgm:pt modelId="{C3F27130-A8E8-442C-9768-2FB0C4F96B3B}" type="pres">
      <dgm:prSet presAssocID="{F5B65BF1-2132-41F9-BE14-1E2EE62A3F01}" presName="arrowAndChildren" presStyleCnt="0"/>
      <dgm:spPr/>
    </dgm:pt>
    <dgm:pt modelId="{AA5E5C9E-348C-48BF-92BF-1700EF6A4B77}" type="pres">
      <dgm:prSet presAssocID="{F5B65BF1-2132-41F9-BE14-1E2EE62A3F01}" presName="parentTextArrow" presStyleLbl="node1" presStyleIdx="3" presStyleCnt="6"/>
      <dgm:spPr/>
      <dgm:t>
        <a:bodyPr/>
        <a:lstStyle/>
        <a:p>
          <a:endParaRPr lang="hr-HR"/>
        </a:p>
      </dgm:t>
    </dgm:pt>
    <dgm:pt modelId="{3CA26BA4-3A46-4874-843B-C371EDA21F54}" type="pres">
      <dgm:prSet presAssocID="{7524B538-C8A7-4E68-8A41-9BD61E3517C9}" presName="sp" presStyleCnt="0"/>
      <dgm:spPr/>
    </dgm:pt>
    <dgm:pt modelId="{87332C17-6963-451B-8B2C-D3C39E788FD2}" type="pres">
      <dgm:prSet presAssocID="{AF5FA646-1F97-4E01-BA0E-C92FF661FA7A}" presName="arrowAndChildren" presStyleCnt="0"/>
      <dgm:spPr/>
    </dgm:pt>
    <dgm:pt modelId="{35F2556F-8F7A-4636-98D9-8C4D82E4DAB7}" type="pres">
      <dgm:prSet presAssocID="{AF5FA646-1F97-4E01-BA0E-C92FF661FA7A}" presName="parentTextArrow" presStyleLbl="node1" presStyleIdx="4" presStyleCnt="6"/>
      <dgm:spPr/>
      <dgm:t>
        <a:bodyPr/>
        <a:lstStyle/>
        <a:p>
          <a:endParaRPr lang="hr-HR"/>
        </a:p>
      </dgm:t>
    </dgm:pt>
    <dgm:pt modelId="{995A64AE-C841-4CEC-AFD8-20DDC22EB0A8}" type="pres">
      <dgm:prSet presAssocID="{83B29933-DAEA-49EE-AA6A-405B53F65ED1}" presName="sp" presStyleCnt="0"/>
      <dgm:spPr/>
    </dgm:pt>
    <dgm:pt modelId="{FF7F5CB7-A4CA-4FDB-9D21-810F096EC872}" type="pres">
      <dgm:prSet presAssocID="{4B65E17B-8D06-4EC5-9C3D-2201A290E8DE}" presName="arrowAndChildren" presStyleCnt="0"/>
      <dgm:spPr/>
    </dgm:pt>
    <dgm:pt modelId="{73F24886-1D47-468D-9FD9-4065420DABEF}" type="pres">
      <dgm:prSet presAssocID="{4B65E17B-8D06-4EC5-9C3D-2201A290E8DE}" presName="parentTextArrow" presStyleLbl="node1" presStyleIdx="5" presStyleCnt="6"/>
      <dgm:spPr/>
      <dgm:t>
        <a:bodyPr/>
        <a:lstStyle/>
        <a:p>
          <a:endParaRPr lang="hr-HR"/>
        </a:p>
      </dgm:t>
    </dgm:pt>
  </dgm:ptLst>
  <dgm:cxnLst>
    <dgm:cxn modelId="{FDB143A1-DC17-4FF9-AFB6-8E8FAE44F104}" type="presOf" srcId="{F06A2966-CE52-4F45-B376-7ABC25A50A3D}" destId="{BC5F6205-84ED-4F50-BD4C-14727C8714AE}" srcOrd="0" destOrd="0" presId="urn:microsoft.com/office/officeart/2005/8/layout/process4"/>
    <dgm:cxn modelId="{7180D737-75E3-4296-BE46-F8CFC456F9AF}" srcId="{F06A2966-CE52-4F45-B376-7ABC25A50A3D}" destId="{4BC47A01-6277-488E-AA97-ADAC695BAAF8}" srcOrd="5" destOrd="0" parTransId="{3DCB4805-3F02-4929-BD37-8AB3CA042A98}" sibTransId="{9563C15E-77C4-43FE-994C-5D8D0B9CE7AA}"/>
    <dgm:cxn modelId="{FE609614-6F4B-4A54-831A-2E7BAF4E450B}" type="presOf" srcId="{8A37775F-398E-4076-954F-8C69A29FCFB1}" destId="{FA48D8E1-DB8F-47A4-B65A-40BB818654A8}" srcOrd="0" destOrd="0" presId="urn:microsoft.com/office/officeart/2005/8/layout/process4"/>
    <dgm:cxn modelId="{8E877290-361C-4AB5-AAAA-53FA1E0A54E9}" type="presOf" srcId="{F5B65BF1-2132-41F9-BE14-1E2EE62A3F01}" destId="{AA5E5C9E-348C-48BF-92BF-1700EF6A4B77}" srcOrd="0" destOrd="0" presId="urn:microsoft.com/office/officeart/2005/8/layout/process4"/>
    <dgm:cxn modelId="{F4581D22-0ED9-4BF5-9C76-FDAA5753AD8A}" srcId="{F06A2966-CE52-4F45-B376-7ABC25A50A3D}" destId="{AF5FA646-1F97-4E01-BA0E-C92FF661FA7A}" srcOrd="1" destOrd="0" parTransId="{77450B5D-E1D2-4687-BB4D-D2ACC86357F1}" sibTransId="{7524B538-C8A7-4E68-8A41-9BD61E3517C9}"/>
    <dgm:cxn modelId="{A2993570-0EFD-43C0-99A3-B2665B4E1B67}" srcId="{F06A2966-CE52-4F45-B376-7ABC25A50A3D}" destId="{F5B65BF1-2132-41F9-BE14-1E2EE62A3F01}" srcOrd="2" destOrd="0" parTransId="{6E6EEC8E-9ADC-41F1-85A6-3B04E2141555}" sibTransId="{6F43B57B-683F-4182-A566-CFDF87DEE1B4}"/>
    <dgm:cxn modelId="{ADB44BBD-5FD9-4354-B8CA-F6D7E4833CE9}" type="presOf" srcId="{4B65E17B-8D06-4EC5-9C3D-2201A290E8DE}" destId="{73F24886-1D47-468D-9FD9-4065420DABEF}" srcOrd="0" destOrd="0" presId="urn:microsoft.com/office/officeart/2005/8/layout/process4"/>
    <dgm:cxn modelId="{849C9FAA-5FDD-4EE0-B83B-777BA94FC6B9}" type="presOf" srcId="{02D162E3-866C-42BB-9C16-5F93E1BC86FF}" destId="{DB135063-86D0-4459-A579-7D1A27D1CE12}" srcOrd="0" destOrd="0" presId="urn:microsoft.com/office/officeart/2005/8/layout/process4"/>
    <dgm:cxn modelId="{17BED228-3A84-455D-9D9A-84D215F1F767}" srcId="{F06A2966-CE52-4F45-B376-7ABC25A50A3D}" destId="{8A37775F-398E-4076-954F-8C69A29FCFB1}" srcOrd="4" destOrd="0" parTransId="{20B3F063-A578-4961-A74F-20D262511AA8}" sibTransId="{49C3822B-7541-469B-8AF5-2FB16E0B3322}"/>
    <dgm:cxn modelId="{5B333993-0B5B-488C-84E5-46A41AE54E12}" srcId="{F06A2966-CE52-4F45-B376-7ABC25A50A3D}" destId="{4B65E17B-8D06-4EC5-9C3D-2201A290E8DE}" srcOrd="0" destOrd="0" parTransId="{83734B82-428B-46F6-8897-5218BF2C339B}" sibTransId="{83B29933-DAEA-49EE-AA6A-405B53F65ED1}"/>
    <dgm:cxn modelId="{3E84DC5C-06AE-4006-8F05-29493EF92C28}" type="presOf" srcId="{4BC47A01-6277-488E-AA97-ADAC695BAAF8}" destId="{85E8A86C-CF17-41DC-B431-6B5EA6D71F6E}" srcOrd="0" destOrd="0" presId="urn:microsoft.com/office/officeart/2005/8/layout/process4"/>
    <dgm:cxn modelId="{6CD6EBAB-D0FE-4460-A6E5-A1A0294BE03A}" type="presOf" srcId="{AF5FA646-1F97-4E01-BA0E-C92FF661FA7A}" destId="{35F2556F-8F7A-4636-98D9-8C4D82E4DAB7}" srcOrd="0" destOrd="0" presId="urn:microsoft.com/office/officeart/2005/8/layout/process4"/>
    <dgm:cxn modelId="{05599FD5-39FF-44AF-97D0-71BD26A13200}" srcId="{F06A2966-CE52-4F45-B376-7ABC25A50A3D}" destId="{02D162E3-866C-42BB-9C16-5F93E1BC86FF}" srcOrd="3" destOrd="0" parTransId="{FC700F91-FDED-4AF4-9441-D9C8FC50F21A}" sibTransId="{6462BD71-B20C-44C2-8A89-D8662B3E9804}"/>
    <dgm:cxn modelId="{FD721B1A-EA88-4CDA-A6FD-79B87D9D5258}" type="presParOf" srcId="{BC5F6205-84ED-4F50-BD4C-14727C8714AE}" destId="{30637DF0-B83F-4228-BFFF-CC5E480F97E1}" srcOrd="0" destOrd="0" presId="urn:microsoft.com/office/officeart/2005/8/layout/process4"/>
    <dgm:cxn modelId="{74986321-815F-4C1F-B856-F70ADA076630}" type="presParOf" srcId="{30637DF0-B83F-4228-BFFF-CC5E480F97E1}" destId="{85E8A86C-CF17-41DC-B431-6B5EA6D71F6E}" srcOrd="0" destOrd="0" presId="urn:microsoft.com/office/officeart/2005/8/layout/process4"/>
    <dgm:cxn modelId="{2C3650B0-B30A-462D-9B54-F65C1C022D9F}" type="presParOf" srcId="{BC5F6205-84ED-4F50-BD4C-14727C8714AE}" destId="{CE636E26-F134-493D-8BBC-083A1657F0FE}" srcOrd="1" destOrd="0" presId="urn:microsoft.com/office/officeart/2005/8/layout/process4"/>
    <dgm:cxn modelId="{5DEDDB65-DE20-4049-B8A5-0540C7977854}" type="presParOf" srcId="{BC5F6205-84ED-4F50-BD4C-14727C8714AE}" destId="{7E0C4057-C297-4EEA-A8CA-1BB25FBA4187}" srcOrd="2" destOrd="0" presId="urn:microsoft.com/office/officeart/2005/8/layout/process4"/>
    <dgm:cxn modelId="{708F0906-33BA-4EEC-BF4E-C2E80CFDA23E}" type="presParOf" srcId="{7E0C4057-C297-4EEA-A8CA-1BB25FBA4187}" destId="{FA48D8E1-DB8F-47A4-B65A-40BB818654A8}" srcOrd="0" destOrd="0" presId="urn:microsoft.com/office/officeart/2005/8/layout/process4"/>
    <dgm:cxn modelId="{09668A0F-FDF5-429C-8FAE-80F8E0EAB8B2}" type="presParOf" srcId="{BC5F6205-84ED-4F50-BD4C-14727C8714AE}" destId="{9AECD705-5C9B-451F-A43E-B2CDC6E34FDC}" srcOrd="3" destOrd="0" presId="urn:microsoft.com/office/officeart/2005/8/layout/process4"/>
    <dgm:cxn modelId="{27EF71DB-7DF0-4EDC-913D-5F57B0AE79E2}" type="presParOf" srcId="{BC5F6205-84ED-4F50-BD4C-14727C8714AE}" destId="{4EA65BDE-88C6-44C6-AA98-BA71A3C1AB9D}" srcOrd="4" destOrd="0" presId="urn:microsoft.com/office/officeart/2005/8/layout/process4"/>
    <dgm:cxn modelId="{D0071FFE-0062-4568-A655-4841BA086AD9}" type="presParOf" srcId="{4EA65BDE-88C6-44C6-AA98-BA71A3C1AB9D}" destId="{DB135063-86D0-4459-A579-7D1A27D1CE12}" srcOrd="0" destOrd="0" presId="urn:microsoft.com/office/officeart/2005/8/layout/process4"/>
    <dgm:cxn modelId="{A014C368-7D8C-4475-BF28-DEC7A7D7FF24}" type="presParOf" srcId="{BC5F6205-84ED-4F50-BD4C-14727C8714AE}" destId="{B3031A88-CA33-44F3-ADFB-8C7DBA65238F}" srcOrd="5" destOrd="0" presId="urn:microsoft.com/office/officeart/2005/8/layout/process4"/>
    <dgm:cxn modelId="{60B3CBFA-BA98-4D5C-B935-348F76ED7270}" type="presParOf" srcId="{BC5F6205-84ED-4F50-BD4C-14727C8714AE}" destId="{C3F27130-A8E8-442C-9768-2FB0C4F96B3B}" srcOrd="6" destOrd="0" presId="urn:microsoft.com/office/officeart/2005/8/layout/process4"/>
    <dgm:cxn modelId="{BAC2B4CA-EB4E-409C-8C4D-4D4D3A18B1AA}" type="presParOf" srcId="{C3F27130-A8E8-442C-9768-2FB0C4F96B3B}" destId="{AA5E5C9E-348C-48BF-92BF-1700EF6A4B77}" srcOrd="0" destOrd="0" presId="urn:microsoft.com/office/officeart/2005/8/layout/process4"/>
    <dgm:cxn modelId="{0F9EE070-EB6C-40D9-BF5E-4BEFB1E6E83D}" type="presParOf" srcId="{BC5F6205-84ED-4F50-BD4C-14727C8714AE}" destId="{3CA26BA4-3A46-4874-843B-C371EDA21F54}" srcOrd="7" destOrd="0" presId="urn:microsoft.com/office/officeart/2005/8/layout/process4"/>
    <dgm:cxn modelId="{9D420B36-C2E3-4914-8A11-38580629712C}" type="presParOf" srcId="{BC5F6205-84ED-4F50-BD4C-14727C8714AE}" destId="{87332C17-6963-451B-8B2C-D3C39E788FD2}" srcOrd="8" destOrd="0" presId="urn:microsoft.com/office/officeart/2005/8/layout/process4"/>
    <dgm:cxn modelId="{8E5BE330-968E-4F27-818E-6C609194F4B9}" type="presParOf" srcId="{87332C17-6963-451B-8B2C-D3C39E788FD2}" destId="{35F2556F-8F7A-4636-98D9-8C4D82E4DAB7}" srcOrd="0" destOrd="0" presId="urn:microsoft.com/office/officeart/2005/8/layout/process4"/>
    <dgm:cxn modelId="{D329C09D-9480-42D5-A52E-C148C1397D9A}" type="presParOf" srcId="{BC5F6205-84ED-4F50-BD4C-14727C8714AE}" destId="{995A64AE-C841-4CEC-AFD8-20DDC22EB0A8}" srcOrd="9" destOrd="0" presId="urn:microsoft.com/office/officeart/2005/8/layout/process4"/>
    <dgm:cxn modelId="{4AC2846B-D765-4A36-A038-8705640645E1}" type="presParOf" srcId="{BC5F6205-84ED-4F50-BD4C-14727C8714AE}" destId="{FF7F5CB7-A4CA-4FDB-9D21-810F096EC872}" srcOrd="10" destOrd="0" presId="urn:microsoft.com/office/officeart/2005/8/layout/process4"/>
    <dgm:cxn modelId="{6C19E6ED-C9A5-466F-A131-3D12230F576D}" type="presParOf" srcId="{FF7F5CB7-A4CA-4FDB-9D21-810F096EC872}" destId="{73F24886-1D47-468D-9FD9-4065420DABEF}"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8E3E507-972C-4980-82B4-7062AA3D00C8}"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0DA84CC1-FE5F-405F-BE9D-DF5436C49415}">
      <dgm:prSet/>
      <dgm:spPr/>
      <dgm:t>
        <a:bodyPr/>
        <a:lstStyle/>
        <a:p>
          <a:r>
            <a:rPr lang="hr-HR"/>
            <a:t>Svake godine imamo županijske prvake iz više predmeta, a nerijetko ostvarujemo plasmane i na državna natjecanja.</a:t>
          </a:r>
          <a:endParaRPr lang="en-US"/>
        </a:p>
      </dgm:t>
    </dgm:pt>
    <dgm:pt modelId="{E4E40A96-5355-4C65-B1D9-DF665B7DB7B3}" type="parTrans" cxnId="{8B03E911-970B-4F29-A3B2-EB42641D4EA3}">
      <dgm:prSet/>
      <dgm:spPr/>
      <dgm:t>
        <a:bodyPr/>
        <a:lstStyle/>
        <a:p>
          <a:endParaRPr lang="en-US"/>
        </a:p>
      </dgm:t>
    </dgm:pt>
    <dgm:pt modelId="{B9E94D49-4DE5-4BF1-A5EB-76B068727746}" type="sibTrans" cxnId="{8B03E911-970B-4F29-A3B2-EB42641D4EA3}">
      <dgm:prSet/>
      <dgm:spPr/>
      <dgm:t>
        <a:bodyPr/>
        <a:lstStyle/>
        <a:p>
          <a:endParaRPr lang="en-US"/>
        </a:p>
      </dgm:t>
    </dgm:pt>
    <dgm:pt modelId="{A1A83440-FDB6-41CE-8F66-7BC2C1142434}">
      <dgm:prSet/>
      <dgm:spPr/>
      <dgm:t>
        <a:bodyPr/>
        <a:lstStyle/>
        <a:p>
          <a:r>
            <a:rPr lang="hr-HR"/>
            <a:t>U dvanaest godina svog postojanja osvojili smo 6 puta državna prvenstva iz različitih predmeta i nekoliko oskara znanja.</a:t>
          </a:r>
          <a:endParaRPr lang="en-US"/>
        </a:p>
      </dgm:t>
    </dgm:pt>
    <dgm:pt modelId="{F3CEFF35-4E83-47BC-A31A-260F3A903DB8}" type="parTrans" cxnId="{5EF0D24D-33B8-4A08-BD4D-13C8C004FB91}">
      <dgm:prSet/>
      <dgm:spPr/>
      <dgm:t>
        <a:bodyPr/>
        <a:lstStyle/>
        <a:p>
          <a:endParaRPr lang="en-US"/>
        </a:p>
      </dgm:t>
    </dgm:pt>
    <dgm:pt modelId="{63B63E55-D10B-485E-94BF-6956B0E744B6}" type="sibTrans" cxnId="{5EF0D24D-33B8-4A08-BD4D-13C8C004FB91}">
      <dgm:prSet/>
      <dgm:spPr/>
      <dgm:t>
        <a:bodyPr/>
        <a:lstStyle/>
        <a:p>
          <a:endParaRPr lang="en-US"/>
        </a:p>
      </dgm:t>
    </dgm:pt>
    <dgm:pt modelId="{1E3B2B83-36F5-4E1E-9E5E-FC5F45952842}">
      <dgm:prSet/>
      <dgm:spPr/>
      <dgm:t>
        <a:bodyPr/>
        <a:lstStyle/>
        <a:p>
          <a:r>
            <a:rPr lang="hr-HR"/>
            <a:t>Tri puta su naši učenici bili najučenici županije.</a:t>
          </a:r>
          <a:endParaRPr lang="en-US"/>
        </a:p>
      </dgm:t>
    </dgm:pt>
    <dgm:pt modelId="{1E317B15-12CA-4EAA-9558-ADCA20A08029}" type="parTrans" cxnId="{92275439-1384-43A2-A3E6-134601C70915}">
      <dgm:prSet/>
      <dgm:spPr/>
      <dgm:t>
        <a:bodyPr/>
        <a:lstStyle/>
        <a:p>
          <a:endParaRPr lang="en-US"/>
        </a:p>
      </dgm:t>
    </dgm:pt>
    <dgm:pt modelId="{C8A08BF7-0312-4CF9-9AF6-49B3561E9003}" type="sibTrans" cxnId="{92275439-1384-43A2-A3E6-134601C70915}">
      <dgm:prSet/>
      <dgm:spPr/>
      <dgm:t>
        <a:bodyPr/>
        <a:lstStyle/>
        <a:p>
          <a:endParaRPr lang="en-US"/>
        </a:p>
      </dgm:t>
    </dgm:pt>
    <dgm:pt modelId="{7F5E9A4C-879E-4CBA-B889-BA5864282004}" type="pres">
      <dgm:prSet presAssocID="{D8E3E507-972C-4980-82B4-7062AA3D00C8}" presName="linear" presStyleCnt="0">
        <dgm:presLayoutVars>
          <dgm:animLvl val="lvl"/>
          <dgm:resizeHandles val="exact"/>
        </dgm:presLayoutVars>
      </dgm:prSet>
      <dgm:spPr/>
      <dgm:t>
        <a:bodyPr/>
        <a:lstStyle/>
        <a:p>
          <a:endParaRPr lang="hr-HR"/>
        </a:p>
      </dgm:t>
    </dgm:pt>
    <dgm:pt modelId="{BF332A8B-303B-42A9-B9B3-D0573029C595}" type="pres">
      <dgm:prSet presAssocID="{0DA84CC1-FE5F-405F-BE9D-DF5436C49415}" presName="parentText" presStyleLbl="node1" presStyleIdx="0" presStyleCnt="3">
        <dgm:presLayoutVars>
          <dgm:chMax val="0"/>
          <dgm:bulletEnabled val="1"/>
        </dgm:presLayoutVars>
      </dgm:prSet>
      <dgm:spPr/>
      <dgm:t>
        <a:bodyPr/>
        <a:lstStyle/>
        <a:p>
          <a:endParaRPr lang="hr-HR"/>
        </a:p>
      </dgm:t>
    </dgm:pt>
    <dgm:pt modelId="{D3AC45CD-B9F6-488D-9ECF-96D8C42E3FF7}" type="pres">
      <dgm:prSet presAssocID="{B9E94D49-4DE5-4BF1-A5EB-76B068727746}" presName="spacer" presStyleCnt="0"/>
      <dgm:spPr/>
    </dgm:pt>
    <dgm:pt modelId="{F2B93A5C-D094-4F4E-B377-7117AAA04872}" type="pres">
      <dgm:prSet presAssocID="{A1A83440-FDB6-41CE-8F66-7BC2C1142434}" presName="parentText" presStyleLbl="node1" presStyleIdx="1" presStyleCnt="3">
        <dgm:presLayoutVars>
          <dgm:chMax val="0"/>
          <dgm:bulletEnabled val="1"/>
        </dgm:presLayoutVars>
      </dgm:prSet>
      <dgm:spPr/>
      <dgm:t>
        <a:bodyPr/>
        <a:lstStyle/>
        <a:p>
          <a:endParaRPr lang="hr-HR"/>
        </a:p>
      </dgm:t>
    </dgm:pt>
    <dgm:pt modelId="{F5D91CA4-83B3-4D4E-B30B-846D37D0DEF9}" type="pres">
      <dgm:prSet presAssocID="{63B63E55-D10B-485E-94BF-6956B0E744B6}" presName="spacer" presStyleCnt="0"/>
      <dgm:spPr/>
    </dgm:pt>
    <dgm:pt modelId="{E853B9ED-CE13-4E5B-877E-5ABFC2217A90}" type="pres">
      <dgm:prSet presAssocID="{1E3B2B83-36F5-4E1E-9E5E-FC5F45952842}" presName="parentText" presStyleLbl="node1" presStyleIdx="2" presStyleCnt="3">
        <dgm:presLayoutVars>
          <dgm:chMax val="0"/>
          <dgm:bulletEnabled val="1"/>
        </dgm:presLayoutVars>
      </dgm:prSet>
      <dgm:spPr/>
      <dgm:t>
        <a:bodyPr/>
        <a:lstStyle/>
        <a:p>
          <a:endParaRPr lang="hr-HR"/>
        </a:p>
      </dgm:t>
    </dgm:pt>
  </dgm:ptLst>
  <dgm:cxnLst>
    <dgm:cxn modelId="{8831429B-34B3-4D60-AF23-8A8CCD7341D2}" type="presOf" srcId="{0DA84CC1-FE5F-405F-BE9D-DF5436C49415}" destId="{BF332A8B-303B-42A9-B9B3-D0573029C595}" srcOrd="0" destOrd="0" presId="urn:microsoft.com/office/officeart/2005/8/layout/vList2"/>
    <dgm:cxn modelId="{3620D7B6-314D-42DB-9542-3A7AB53354DF}" type="presOf" srcId="{1E3B2B83-36F5-4E1E-9E5E-FC5F45952842}" destId="{E853B9ED-CE13-4E5B-877E-5ABFC2217A90}" srcOrd="0" destOrd="0" presId="urn:microsoft.com/office/officeart/2005/8/layout/vList2"/>
    <dgm:cxn modelId="{5EF0D24D-33B8-4A08-BD4D-13C8C004FB91}" srcId="{D8E3E507-972C-4980-82B4-7062AA3D00C8}" destId="{A1A83440-FDB6-41CE-8F66-7BC2C1142434}" srcOrd="1" destOrd="0" parTransId="{F3CEFF35-4E83-47BC-A31A-260F3A903DB8}" sibTransId="{63B63E55-D10B-485E-94BF-6956B0E744B6}"/>
    <dgm:cxn modelId="{68F91903-B33C-4136-A5DD-90BCDB7AA8E5}" type="presOf" srcId="{A1A83440-FDB6-41CE-8F66-7BC2C1142434}" destId="{F2B93A5C-D094-4F4E-B377-7117AAA04872}" srcOrd="0" destOrd="0" presId="urn:microsoft.com/office/officeart/2005/8/layout/vList2"/>
    <dgm:cxn modelId="{92275439-1384-43A2-A3E6-134601C70915}" srcId="{D8E3E507-972C-4980-82B4-7062AA3D00C8}" destId="{1E3B2B83-36F5-4E1E-9E5E-FC5F45952842}" srcOrd="2" destOrd="0" parTransId="{1E317B15-12CA-4EAA-9558-ADCA20A08029}" sibTransId="{C8A08BF7-0312-4CF9-9AF6-49B3561E9003}"/>
    <dgm:cxn modelId="{459C8945-F98F-447A-86DF-EC0766B20E93}" type="presOf" srcId="{D8E3E507-972C-4980-82B4-7062AA3D00C8}" destId="{7F5E9A4C-879E-4CBA-B889-BA5864282004}" srcOrd="0" destOrd="0" presId="urn:microsoft.com/office/officeart/2005/8/layout/vList2"/>
    <dgm:cxn modelId="{8B03E911-970B-4F29-A3B2-EB42641D4EA3}" srcId="{D8E3E507-972C-4980-82B4-7062AA3D00C8}" destId="{0DA84CC1-FE5F-405F-BE9D-DF5436C49415}" srcOrd="0" destOrd="0" parTransId="{E4E40A96-5355-4C65-B1D9-DF665B7DB7B3}" sibTransId="{B9E94D49-4DE5-4BF1-A5EB-76B068727746}"/>
    <dgm:cxn modelId="{203D6D96-D80B-4C85-A793-9A53FB7AD2E8}" type="presParOf" srcId="{7F5E9A4C-879E-4CBA-B889-BA5864282004}" destId="{BF332A8B-303B-42A9-B9B3-D0573029C595}" srcOrd="0" destOrd="0" presId="urn:microsoft.com/office/officeart/2005/8/layout/vList2"/>
    <dgm:cxn modelId="{E463D54D-F0BE-4A18-A272-64E898324EE0}" type="presParOf" srcId="{7F5E9A4C-879E-4CBA-B889-BA5864282004}" destId="{D3AC45CD-B9F6-488D-9ECF-96D8C42E3FF7}" srcOrd="1" destOrd="0" presId="urn:microsoft.com/office/officeart/2005/8/layout/vList2"/>
    <dgm:cxn modelId="{5DF3A25D-71C2-4F8D-8467-ED3E0A88CFD5}" type="presParOf" srcId="{7F5E9A4C-879E-4CBA-B889-BA5864282004}" destId="{F2B93A5C-D094-4F4E-B377-7117AAA04872}" srcOrd="2" destOrd="0" presId="urn:microsoft.com/office/officeart/2005/8/layout/vList2"/>
    <dgm:cxn modelId="{9A666E82-8FC6-4D4E-96A8-26EE1BEF58D4}" type="presParOf" srcId="{7F5E9A4C-879E-4CBA-B889-BA5864282004}" destId="{F5D91CA4-83B3-4D4E-B30B-846D37D0DEF9}" srcOrd="3" destOrd="0" presId="urn:microsoft.com/office/officeart/2005/8/layout/vList2"/>
    <dgm:cxn modelId="{4D95DAC7-C420-43F9-B8EE-BAAAB71D5314}" type="presParOf" srcId="{7F5E9A4C-879E-4CBA-B889-BA5864282004}" destId="{E853B9ED-CE13-4E5B-877E-5ABFC2217A9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201EA68-E220-43DE-ADBF-EC05F308336E}"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C26A1B48-B1EB-44B0-9734-7F023AFCBA74}">
      <dgm:prSet/>
      <dgm:spPr/>
      <dgm:t>
        <a:bodyPr/>
        <a:lstStyle/>
        <a:p>
          <a:r>
            <a:rPr lang="hr-HR"/>
            <a:t>- hodočašće u Rim</a:t>
          </a:r>
          <a:endParaRPr lang="en-US"/>
        </a:p>
      </dgm:t>
    </dgm:pt>
    <dgm:pt modelId="{CD77CEEA-1B7B-42B6-88F1-AB0B18842C68}" type="parTrans" cxnId="{D6D2810C-D417-4BF6-8A0E-67BC6176D265}">
      <dgm:prSet/>
      <dgm:spPr/>
      <dgm:t>
        <a:bodyPr/>
        <a:lstStyle/>
        <a:p>
          <a:endParaRPr lang="en-US"/>
        </a:p>
      </dgm:t>
    </dgm:pt>
    <dgm:pt modelId="{05643223-7AE7-4EE7-A023-B4DC3537A0DA}" type="sibTrans" cxnId="{D6D2810C-D417-4BF6-8A0E-67BC6176D265}">
      <dgm:prSet/>
      <dgm:spPr/>
      <dgm:t>
        <a:bodyPr/>
        <a:lstStyle/>
        <a:p>
          <a:endParaRPr lang="en-US"/>
        </a:p>
      </dgm:t>
    </dgm:pt>
    <dgm:pt modelId="{068A9B73-550D-43B4-B394-88315AA6DE53}">
      <dgm:prSet/>
      <dgm:spPr/>
      <dgm:t>
        <a:bodyPr/>
        <a:lstStyle/>
        <a:p>
          <a:r>
            <a:rPr lang="hr-HR"/>
            <a:t>-</a:t>
          </a:r>
          <a:r>
            <a:rPr lang="hr-HR" b="1"/>
            <a:t> </a:t>
          </a:r>
          <a:r>
            <a:rPr lang="hr-HR"/>
            <a:t>izlet u Beč i Bratislavu ili Budimpeštu</a:t>
          </a:r>
          <a:endParaRPr lang="en-US"/>
        </a:p>
      </dgm:t>
    </dgm:pt>
    <dgm:pt modelId="{ADAC42E8-C9A3-4BC3-AEC8-28EADF225C6D}" type="parTrans" cxnId="{E65739A5-2747-42AA-9BAD-C5B70A729359}">
      <dgm:prSet/>
      <dgm:spPr/>
      <dgm:t>
        <a:bodyPr/>
        <a:lstStyle/>
        <a:p>
          <a:endParaRPr lang="en-US"/>
        </a:p>
      </dgm:t>
    </dgm:pt>
    <dgm:pt modelId="{24F8117D-029D-411D-8BE6-1E476706E9AD}" type="sibTrans" cxnId="{E65739A5-2747-42AA-9BAD-C5B70A729359}">
      <dgm:prSet/>
      <dgm:spPr/>
      <dgm:t>
        <a:bodyPr/>
        <a:lstStyle/>
        <a:p>
          <a:endParaRPr lang="en-US"/>
        </a:p>
      </dgm:t>
    </dgm:pt>
    <dgm:pt modelId="{461E7957-0B9B-4103-88CF-83D6EDD4DB28}">
      <dgm:prSet/>
      <dgm:spPr/>
      <dgm:t>
        <a:bodyPr/>
        <a:lstStyle/>
        <a:p>
          <a:r>
            <a:rPr lang="hr-HR"/>
            <a:t>- terenska nastava u Đulovcu</a:t>
          </a:r>
          <a:endParaRPr lang="en-US"/>
        </a:p>
      </dgm:t>
    </dgm:pt>
    <dgm:pt modelId="{F945D8B8-32BA-419D-977D-1DE53A3EC024}" type="parTrans" cxnId="{1E5CC9DF-2396-4582-93C7-9CD2578F76A3}">
      <dgm:prSet/>
      <dgm:spPr/>
      <dgm:t>
        <a:bodyPr/>
        <a:lstStyle/>
        <a:p>
          <a:endParaRPr lang="en-US"/>
        </a:p>
      </dgm:t>
    </dgm:pt>
    <dgm:pt modelId="{55E6F246-0089-490E-BB0C-1E1D2840977C}" type="sibTrans" cxnId="{1E5CC9DF-2396-4582-93C7-9CD2578F76A3}">
      <dgm:prSet/>
      <dgm:spPr/>
      <dgm:t>
        <a:bodyPr/>
        <a:lstStyle/>
        <a:p>
          <a:endParaRPr lang="en-US"/>
        </a:p>
      </dgm:t>
    </dgm:pt>
    <dgm:pt modelId="{62B0507E-D413-4EB9-91AB-9333471B65D7}">
      <dgm:prSet/>
      <dgm:spPr/>
      <dgm:t>
        <a:bodyPr/>
        <a:lstStyle/>
        <a:p>
          <a:r>
            <a:rPr lang="hr-HR"/>
            <a:t>- stručni izlet matematičke skupine</a:t>
          </a:r>
          <a:endParaRPr lang="en-US"/>
        </a:p>
      </dgm:t>
    </dgm:pt>
    <dgm:pt modelId="{3F549B6E-6E1B-4197-9B55-5DEB6207C4FD}" type="parTrans" cxnId="{0712647D-2DFE-4802-B637-52BB4DD5FB2E}">
      <dgm:prSet/>
      <dgm:spPr/>
      <dgm:t>
        <a:bodyPr/>
        <a:lstStyle/>
        <a:p>
          <a:endParaRPr lang="en-US"/>
        </a:p>
      </dgm:t>
    </dgm:pt>
    <dgm:pt modelId="{86BCA819-83B8-42D2-AAE5-B00BAAABC44D}" type="sibTrans" cxnId="{0712647D-2DFE-4802-B637-52BB4DD5FB2E}">
      <dgm:prSet/>
      <dgm:spPr/>
      <dgm:t>
        <a:bodyPr/>
        <a:lstStyle/>
        <a:p>
          <a:endParaRPr lang="en-US"/>
        </a:p>
      </dgm:t>
    </dgm:pt>
    <dgm:pt modelId="{832F8B10-A208-47B9-8F61-DCD282124378}">
      <dgm:prSet/>
      <dgm:spPr/>
      <dgm:t>
        <a:bodyPr/>
        <a:lstStyle/>
        <a:p>
          <a:r>
            <a:rPr lang="hr-HR"/>
            <a:t>- stručni izlet likovne skupine</a:t>
          </a:r>
          <a:endParaRPr lang="en-US"/>
        </a:p>
      </dgm:t>
    </dgm:pt>
    <dgm:pt modelId="{F71EDDC6-7371-49EB-91ED-B558748147FB}" type="parTrans" cxnId="{79B17375-CB74-44C3-82EF-08AED9F3C4ED}">
      <dgm:prSet/>
      <dgm:spPr/>
      <dgm:t>
        <a:bodyPr/>
        <a:lstStyle/>
        <a:p>
          <a:endParaRPr lang="en-US"/>
        </a:p>
      </dgm:t>
    </dgm:pt>
    <dgm:pt modelId="{712F73D1-4FDA-4462-88F6-8E80AC6A4D0C}" type="sibTrans" cxnId="{79B17375-CB74-44C3-82EF-08AED9F3C4ED}">
      <dgm:prSet/>
      <dgm:spPr/>
      <dgm:t>
        <a:bodyPr/>
        <a:lstStyle/>
        <a:p>
          <a:endParaRPr lang="en-US"/>
        </a:p>
      </dgm:t>
    </dgm:pt>
    <dgm:pt modelId="{34BDA607-632F-4544-98A1-F153E0FDB11F}">
      <dgm:prSet/>
      <dgm:spPr/>
      <dgm:t>
        <a:bodyPr/>
        <a:lstStyle/>
        <a:p>
          <a:r>
            <a:rPr lang="hr-HR"/>
            <a:t>- terenska nastava klasične službe spašavanja</a:t>
          </a:r>
          <a:endParaRPr lang="en-US"/>
        </a:p>
      </dgm:t>
    </dgm:pt>
    <dgm:pt modelId="{56ADA2FF-BC22-4565-B325-AB532AD24215}" type="parTrans" cxnId="{E09E1814-3620-4A30-A606-496F3882807E}">
      <dgm:prSet/>
      <dgm:spPr/>
      <dgm:t>
        <a:bodyPr/>
        <a:lstStyle/>
        <a:p>
          <a:endParaRPr lang="en-US"/>
        </a:p>
      </dgm:t>
    </dgm:pt>
    <dgm:pt modelId="{EDE204EC-7760-4F1B-B8CC-6255121DFB76}" type="sibTrans" cxnId="{E09E1814-3620-4A30-A606-496F3882807E}">
      <dgm:prSet/>
      <dgm:spPr/>
      <dgm:t>
        <a:bodyPr/>
        <a:lstStyle/>
        <a:p>
          <a:endParaRPr lang="en-US"/>
        </a:p>
      </dgm:t>
    </dgm:pt>
    <dgm:pt modelId="{1AA12C51-E56C-4F99-A267-26E99AF7BDE4}">
      <dgm:prSet/>
      <dgm:spPr/>
      <dgm:t>
        <a:bodyPr/>
        <a:lstStyle/>
        <a:p>
          <a:r>
            <a:rPr lang="hr-HR"/>
            <a:t>- posjeti muzejima, kazališne i kino predstave</a:t>
          </a:r>
          <a:endParaRPr lang="en-US"/>
        </a:p>
      </dgm:t>
    </dgm:pt>
    <dgm:pt modelId="{0960B299-5F9D-4D30-83B9-DFECFC942314}" type="parTrans" cxnId="{B8F56685-4FCB-4BF7-B3D0-52319EF92202}">
      <dgm:prSet/>
      <dgm:spPr/>
      <dgm:t>
        <a:bodyPr/>
        <a:lstStyle/>
        <a:p>
          <a:endParaRPr lang="en-US"/>
        </a:p>
      </dgm:t>
    </dgm:pt>
    <dgm:pt modelId="{EF4BA735-3037-4276-9AB3-92B8F2B5ABCF}" type="sibTrans" cxnId="{B8F56685-4FCB-4BF7-B3D0-52319EF92202}">
      <dgm:prSet/>
      <dgm:spPr/>
      <dgm:t>
        <a:bodyPr/>
        <a:lstStyle/>
        <a:p>
          <a:endParaRPr lang="en-US"/>
        </a:p>
      </dgm:t>
    </dgm:pt>
    <dgm:pt modelId="{0C5A68F0-12AC-47B8-9041-D22A5E06D9AC}">
      <dgm:prSet/>
      <dgm:spPr/>
      <dgm:t>
        <a:bodyPr/>
        <a:lstStyle/>
        <a:p>
          <a:r>
            <a:rPr lang="hr-HR"/>
            <a:t>- grčka književnost u Gimnaziji Daruvar</a:t>
          </a:r>
          <a:endParaRPr lang="en-US"/>
        </a:p>
      </dgm:t>
    </dgm:pt>
    <dgm:pt modelId="{E61C31B2-3A7D-4668-940C-35AB42CEE9AE}" type="parTrans" cxnId="{6DB4F534-F560-4D76-BD6B-35FA5762DB4C}">
      <dgm:prSet/>
      <dgm:spPr/>
      <dgm:t>
        <a:bodyPr/>
        <a:lstStyle/>
        <a:p>
          <a:endParaRPr lang="en-US"/>
        </a:p>
      </dgm:t>
    </dgm:pt>
    <dgm:pt modelId="{F8681230-8EE3-466E-B65B-06ACF1B2518F}" type="sibTrans" cxnId="{6DB4F534-F560-4D76-BD6B-35FA5762DB4C}">
      <dgm:prSet/>
      <dgm:spPr/>
      <dgm:t>
        <a:bodyPr/>
        <a:lstStyle/>
        <a:p>
          <a:endParaRPr lang="en-US"/>
        </a:p>
      </dgm:t>
    </dgm:pt>
    <dgm:pt modelId="{57520B91-4699-40D8-A666-417E1A1F09FD}">
      <dgm:prSet/>
      <dgm:spPr/>
      <dgm:t>
        <a:bodyPr/>
        <a:lstStyle/>
        <a:p>
          <a:r>
            <a:rPr lang="hr-HR"/>
            <a:t>- Dan i noć na PMF-u</a:t>
          </a:r>
          <a:endParaRPr lang="en-US"/>
        </a:p>
      </dgm:t>
    </dgm:pt>
    <dgm:pt modelId="{768A8DB9-D621-4B12-8551-07686B57526D}" type="parTrans" cxnId="{E7EA67EA-FE6F-4403-8769-50C9174D6ACD}">
      <dgm:prSet/>
      <dgm:spPr/>
      <dgm:t>
        <a:bodyPr/>
        <a:lstStyle/>
        <a:p>
          <a:endParaRPr lang="en-US"/>
        </a:p>
      </dgm:t>
    </dgm:pt>
    <dgm:pt modelId="{146F2A3B-5D11-46C0-B9D6-501F393B75A8}" type="sibTrans" cxnId="{E7EA67EA-FE6F-4403-8769-50C9174D6ACD}">
      <dgm:prSet/>
      <dgm:spPr/>
      <dgm:t>
        <a:bodyPr/>
        <a:lstStyle/>
        <a:p>
          <a:endParaRPr lang="en-US"/>
        </a:p>
      </dgm:t>
    </dgm:pt>
    <dgm:pt modelId="{91F5FB8C-7869-44F2-85C2-082CEC89A1F7}">
      <dgm:prSet/>
      <dgm:spPr/>
      <dgm:t>
        <a:bodyPr/>
        <a:lstStyle/>
        <a:p>
          <a:r>
            <a:rPr lang="hr-HR"/>
            <a:t>- nastupi i izleti školskog zbora</a:t>
          </a:r>
          <a:endParaRPr lang="en-US"/>
        </a:p>
      </dgm:t>
    </dgm:pt>
    <dgm:pt modelId="{0FF18C87-DFF1-4885-89EA-D3550068F237}" type="parTrans" cxnId="{4AE130CA-D409-41DA-9931-869C1B8012C3}">
      <dgm:prSet/>
      <dgm:spPr/>
      <dgm:t>
        <a:bodyPr/>
        <a:lstStyle/>
        <a:p>
          <a:endParaRPr lang="en-US"/>
        </a:p>
      </dgm:t>
    </dgm:pt>
    <dgm:pt modelId="{84930629-0466-424E-861C-F83F675EFF77}" type="sibTrans" cxnId="{4AE130CA-D409-41DA-9931-869C1B8012C3}">
      <dgm:prSet/>
      <dgm:spPr/>
      <dgm:t>
        <a:bodyPr/>
        <a:lstStyle/>
        <a:p>
          <a:endParaRPr lang="en-US"/>
        </a:p>
      </dgm:t>
    </dgm:pt>
    <dgm:pt modelId="{C2421325-CE45-4CBE-8FCF-FA3DF2774D3A}">
      <dgm:prSet/>
      <dgm:spPr/>
      <dgm:t>
        <a:bodyPr/>
        <a:lstStyle/>
        <a:p>
          <a:r>
            <a:rPr lang="hr-HR"/>
            <a:t>- posjet Interliberu</a:t>
          </a:r>
          <a:endParaRPr lang="en-US"/>
        </a:p>
      </dgm:t>
    </dgm:pt>
    <dgm:pt modelId="{CA28875F-3746-40E6-A077-2C6F7641F97F}" type="parTrans" cxnId="{F3B1A29D-97D6-49F2-B2CB-F6CEFC8F28E6}">
      <dgm:prSet/>
      <dgm:spPr/>
      <dgm:t>
        <a:bodyPr/>
        <a:lstStyle/>
        <a:p>
          <a:endParaRPr lang="en-US"/>
        </a:p>
      </dgm:t>
    </dgm:pt>
    <dgm:pt modelId="{A8E16EDC-ADC4-4B41-B8C7-A6005F0AACC1}" type="sibTrans" cxnId="{F3B1A29D-97D6-49F2-B2CB-F6CEFC8F28E6}">
      <dgm:prSet/>
      <dgm:spPr/>
      <dgm:t>
        <a:bodyPr/>
        <a:lstStyle/>
        <a:p>
          <a:endParaRPr lang="en-US"/>
        </a:p>
      </dgm:t>
    </dgm:pt>
    <dgm:pt modelId="{64E9D4DE-47F2-4335-8851-E842E966EF45}">
      <dgm:prSet/>
      <dgm:spPr/>
      <dgm:t>
        <a:bodyPr/>
        <a:lstStyle/>
        <a:p>
          <a:r>
            <a:rPr lang="hr-HR"/>
            <a:t>- križni put mladih Požeške biskupije</a:t>
          </a:r>
          <a:endParaRPr lang="en-US"/>
        </a:p>
      </dgm:t>
    </dgm:pt>
    <dgm:pt modelId="{20D7C02F-06A5-4A35-B4E6-86B4351431C9}" type="parTrans" cxnId="{458F7243-77AC-450A-9DA9-8021A75DF978}">
      <dgm:prSet/>
      <dgm:spPr/>
      <dgm:t>
        <a:bodyPr/>
        <a:lstStyle/>
        <a:p>
          <a:endParaRPr lang="en-US"/>
        </a:p>
      </dgm:t>
    </dgm:pt>
    <dgm:pt modelId="{4A024F2A-5685-429F-8D35-7AB11CE3D919}" type="sibTrans" cxnId="{458F7243-77AC-450A-9DA9-8021A75DF978}">
      <dgm:prSet/>
      <dgm:spPr/>
      <dgm:t>
        <a:bodyPr/>
        <a:lstStyle/>
        <a:p>
          <a:endParaRPr lang="en-US"/>
        </a:p>
      </dgm:t>
    </dgm:pt>
    <dgm:pt modelId="{343798C1-9B32-47C2-BE7B-2366AAD252BF}">
      <dgm:prSet/>
      <dgm:spPr/>
      <dgm:t>
        <a:bodyPr/>
        <a:lstStyle/>
        <a:p>
          <a:r>
            <a:rPr lang="hr-HR" dirty="0"/>
            <a:t>- </a:t>
          </a:r>
          <a:r>
            <a:rPr lang="hr-HR" dirty="0" smtClean="0"/>
            <a:t>hodočašće </a:t>
          </a:r>
          <a:r>
            <a:rPr lang="hr-HR" dirty="0"/>
            <a:t>u </a:t>
          </a:r>
          <a:r>
            <a:rPr lang="hr-HR" dirty="0" err="1"/>
            <a:t>Voćin</a:t>
          </a:r>
          <a:endParaRPr lang="en-US" dirty="0"/>
        </a:p>
      </dgm:t>
    </dgm:pt>
    <dgm:pt modelId="{B41ADACF-69DD-43D4-8464-64A3B6DA2788}" type="parTrans" cxnId="{12499422-A734-4673-966A-9B6DE1446DB6}">
      <dgm:prSet/>
      <dgm:spPr/>
      <dgm:t>
        <a:bodyPr/>
        <a:lstStyle/>
        <a:p>
          <a:endParaRPr lang="en-US"/>
        </a:p>
      </dgm:t>
    </dgm:pt>
    <dgm:pt modelId="{2D1E74E2-2FAE-4DF0-B442-E72AF79C947F}" type="sibTrans" cxnId="{12499422-A734-4673-966A-9B6DE1446DB6}">
      <dgm:prSet/>
      <dgm:spPr/>
      <dgm:t>
        <a:bodyPr/>
        <a:lstStyle/>
        <a:p>
          <a:endParaRPr lang="en-US"/>
        </a:p>
      </dgm:t>
    </dgm:pt>
    <dgm:pt modelId="{D1BDB5DA-9002-4C48-B573-11EAC656D21F}" type="pres">
      <dgm:prSet presAssocID="{0201EA68-E220-43DE-ADBF-EC05F308336E}" presName="linear" presStyleCnt="0">
        <dgm:presLayoutVars>
          <dgm:animLvl val="lvl"/>
          <dgm:resizeHandles val="exact"/>
        </dgm:presLayoutVars>
      </dgm:prSet>
      <dgm:spPr/>
      <dgm:t>
        <a:bodyPr/>
        <a:lstStyle/>
        <a:p>
          <a:endParaRPr lang="hr-HR"/>
        </a:p>
      </dgm:t>
    </dgm:pt>
    <dgm:pt modelId="{11D0389D-73CD-4672-9311-0B2C6A357A17}" type="pres">
      <dgm:prSet presAssocID="{C26A1B48-B1EB-44B0-9734-7F023AFCBA74}" presName="parentText" presStyleLbl="node1" presStyleIdx="0" presStyleCnt="13">
        <dgm:presLayoutVars>
          <dgm:chMax val="0"/>
          <dgm:bulletEnabled val="1"/>
        </dgm:presLayoutVars>
      </dgm:prSet>
      <dgm:spPr/>
      <dgm:t>
        <a:bodyPr/>
        <a:lstStyle/>
        <a:p>
          <a:endParaRPr lang="hr-HR"/>
        </a:p>
      </dgm:t>
    </dgm:pt>
    <dgm:pt modelId="{4846AEC7-F6F3-4C48-A17A-9FC7974E13B2}" type="pres">
      <dgm:prSet presAssocID="{05643223-7AE7-4EE7-A023-B4DC3537A0DA}" presName="spacer" presStyleCnt="0"/>
      <dgm:spPr/>
    </dgm:pt>
    <dgm:pt modelId="{4B8C0396-FB98-4BB6-BFDE-ACEA423CACF1}" type="pres">
      <dgm:prSet presAssocID="{068A9B73-550D-43B4-B394-88315AA6DE53}" presName="parentText" presStyleLbl="node1" presStyleIdx="1" presStyleCnt="13">
        <dgm:presLayoutVars>
          <dgm:chMax val="0"/>
          <dgm:bulletEnabled val="1"/>
        </dgm:presLayoutVars>
      </dgm:prSet>
      <dgm:spPr/>
      <dgm:t>
        <a:bodyPr/>
        <a:lstStyle/>
        <a:p>
          <a:endParaRPr lang="hr-HR"/>
        </a:p>
      </dgm:t>
    </dgm:pt>
    <dgm:pt modelId="{96C98E86-C08D-4F8F-A3A5-FE6E7BFC56A9}" type="pres">
      <dgm:prSet presAssocID="{24F8117D-029D-411D-8BE6-1E476706E9AD}" presName="spacer" presStyleCnt="0"/>
      <dgm:spPr/>
    </dgm:pt>
    <dgm:pt modelId="{4CEFB2AB-CE80-4AE8-A10D-7D208BD75345}" type="pres">
      <dgm:prSet presAssocID="{461E7957-0B9B-4103-88CF-83D6EDD4DB28}" presName="parentText" presStyleLbl="node1" presStyleIdx="2" presStyleCnt="13">
        <dgm:presLayoutVars>
          <dgm:chMax val="0"/>
          <dgm:bulletEnabled val="1"/>
        </dgm:presLayoutVars>
      </dgm:prSet>
      <dgm:spPr/>
      <dgm:t>
        <a:bodyPr/>
        <a:lstStyle/>
        <a:p>
          <a:endParaRPr lang="hr-HR"/>
        </a:p>
      </dgm:t>
    </dgm:pt>
    <dgm:pt modelId="{E3767D11-B066-4CF4-9D98-0F7DBE3CA292}" type="pres">
      <dgm:prSet presAssocID="{55E6F246-0089-490E-BB0C-1E1D2840977C}" presName="spacer" presStyleCnt="0"/>
      <dgm:spPr/>
    </dgm:pt>
    <dgm:pt modelId="{C9F181E3-5635-47D6-B365-DF11D319B080}" type="pres">
      <dgm:prSet presAssocID="{62B0507E-D413-4EB9-91AB-9333471B65D7}" presName="parentText" presStyleLbl="node1" presStyleIdx="3" presStyleCnt="13">
        <dgm:presLayoutVars>
          <dgm:chMax val="0"/>
          <dgm:bulletEnabled val="1"/>
        </dgm:presLayoutVars>
      </dgm:prSet>
      <dgm:spPr/>
      <dgm:t>
        <a:bodyPr/>
        <a:lstStyle/>
        <a:p>
          <a:endParaRPr lang="hr-HR"/>
        </a:p>
      </dgm:t>
    </dgm:pt>
    <dgm:pt modelId="{0EA24E70-61CE-49BF-B851-813B9A39B278}" type="pres">
      <dgm:prSet presAssocID="{86BCA819-83B8-42D2-AAE5-B00BAAABC44D}" presName="spacer" presStyleCnt="0"/>
      <dgm:spPr/>
    </dgm:pt>
    <dgm:pt modelId="{5D0FD213-7C6C-4049-8CAB-22EF2B7BFD03}" type="pres">
      <dgm:prSet presAssocID="{832F8B10-A208-47B9-8F61-DCD282124378}" presName="parentText" presStyleLbl="node1" presStyleIdx="4" presStyleCnt="13">
        <dgm:presLayoutVars>
          <dgm:chMax val="0"/>
          <dgm:bulletEnabled val="1"/>
        </dgm:presLayoutVars>
      </dgm:prSet>
      <dgm:spPr/>
      <dgm:t>
        <a:bodyPr/>
        <a:lstStyle/>
        <a:p>
          <a:endParaRPr lang="hr-HR"/>
        </a:p>
      </dgm:t>
    </dgm:pt>
    <dgm:pt modelId="{9642C2F9-9182-4D6D-8B72-9744D1B9CC67}" type="pres">
      <dgm:prSet presAssocID="{712F73D1-4FDA-4462-88F6-8E80AC6A4D0C}" presName="spacer" presStyleCnt="0"/>
      <dgm:spPr/>
    </dgm:pt>
    <dgm:pt modelId="{31302050-81ED-4298-AE37-E35297D0E9D6}" type="pres">
      <dgm:prSet presAssocID="{34BDA607-632F-4544-98A1-F153E0FDB11F}" presName="parentText" presStyleLbl="node1" presStyleIdx="5" presStyleCnt="13">
        <dgm:presLayoutVars>
          <dgm:chMax val="0"/>
          <dgm:bulletEnabled val="1"/>
        </dgm:presLayoutVars>
      </dgm:prSet>
      <dgm:spPr/>
      <dgm:t>
        <a:bodyPr/>
        <a:lstStyle/>
        <a:p>
          <a:endParaRPr lang="hr-HR"/>
        </a:p>
      </dgm:t>
    </dgm:pt>
    <dgm:pt modelId="{4E22CB4C-170A-4F80-AF53-FB20DDCE93B3}" type="pres">
      <dgm:prSet presAssocID="{EDE204EC-7760-4F1B-B8CC-6255121DFB76}" presName="spacer" presStyleCnt="0"/>
      <dgm:spPr/>
    </dgm:pt>
    <dgm:pt modelId="{EAD19330-2968-487A-8166-619998801D74}" type="pres">
      <dgm:prSet presAssocID="{1AA12C51-E56C-4F99-A267-26E99AF7BDE4}" presName="parentText" presStyleLbl="node1" presStyleIdx="6" presStyleCnt="13">
        <dgm:presLayoutVars>
          <dgm:chMax val="0"/>
          <dgm:bulletEnabled val="1"/>
        </dgm:presLayoutVars>
      </dgm:prSet>
      <dgm:spPr/>
      <dgm:t>
        <a:bodyPr/>
        <a:lstStyle/>
        <a:p>
          <a:endParaRPr lang="hr-HR"/>
        </a:p>
      </dgm:t>
    </dgm:pt>
    <dgm:pt modelId="{8B8A0BA7-6E07-4563-A536-90F60C9ECE9C}" type="pres">
      <dgm:prSet presAssocID="{EF4BA735-3037-4276-9AB3-92B8F2B5ABCF}" presName="spacer" presStyleCnt="0"/>
      <dgm:spPr/>
    </dgm:pt>
    <dgm:pt modelId="{64C84B83-42D0-4242-A83A-07780131FC7B}" type="pres">
      <dgm:prSet presAssocID="{0C5A68F0-12AC-47B8-9041-D22A5E06D9AC}" presName="parentText" presStyleLbl="node1" presStyleIdx="7" presStyleCnt="13">
        <dgm:presLayoutVars>
          <dgm:chMax val="0"/>
          <dgm:bulletEnabled val="1"/>
        </dgm:presLayoutVars>
      </dgm:prSet>
      <dgm:spPr/>
      <dgm:t>
        <a:bodyPr/>
        <a:lstStyle/>
        <a:p>
          <a:endParaRPr lang="hr-HR"/>
        </a:p>
      </dgm:t>
    </dgm:pt>
    <dgm:pt modelId="{17B9E303-5042-4C9D-A6C1-7DF73ABA9486}" type="pres">
      <dgm:prSet presAssocID="{F8681230-8EE3-466E-B65B-06ACF1B2518F}" presName="spacer" presStyleCnt="0"/>
      <dgm:spPr/>
    </dgm:pt>
    <dgm:pt modelId="{41BB2FA1-5BD6-4833-9337-89D61F21D255}" type="pres">
      <dgm:prSet presAssocID="{57520B91-4699-40D8-A666-417E1A1F09FD}" presName="parentText" presStyleLbl="node1" presStyleIdx="8" presStyleCnt="13">
        <dgm:presLayoutVars>
          <dgm:chMax val="0"/>
          <dgm:bulletEnabled val="1"/>
        </dgm:presLayoutVars>
      </dgm:prSet>
      <dgm:spPr/>
      <dgm:t>
        <a:bodyPr/>
        <a:lstStyle/>
        <a:p>
          <a:endParaRPr lang="hr-HR"/>
        </a:p>
      </dgm:t>
    </dgm:pt>
    <dgm:pt modelId="{420AD67D-4E33-4E06-AFD0-89DF904C2D5C}" type="pres">
      <dgm:prSet presAssocID="{146F2A3B-5D11-46C0-B9D6-501F393B75A8}" presName="spacer" presStyleCnt="0"/>
      <dgm:spPr/>
    </dgm:pt>
    <dgm:pt modelId="{48B3BFB9-0D83-4A24-ACA3-D179657E3A1F}" type="pres">
      <dgm:prSet presAssocID="{91F5FB8C-7869-44F2-85C2-082CEC89A1F7}" presName="parentText" presStyleLbl="node1" presStyleIdx="9" presStyleCnt="13">
        <dgm:presLayoutVars>
          <dgm:chMax val="0"/>
          <dgm:bulletEnabled val="1"/>
        </dgm:presLayoutVars>
      </dgm:prSet>
      <dgm:spPr/>
      <dgm:t>
        <a:bodyPr/>
        <a:lstStyle/>
        <a:p>
          <a:endParaRPr lang="hr-HR"/>
        </a:p>
      </dgm:t>
    </dgm:pt>
    <dgm:pt modelId="{F883C4BF-B84F-4764-BEC4-CB3397BB1158}" type="pres">
      <dgm:prSet presAssocID="{84930629-0466-424E-861C-F83F675EFF77}" presName="spacer" presStyleCnt="0"/>
      <dgm:spPr/>
    </dgm:pt>
    <dgm:pt modelId="{CAA08174-A414-4CA6-84D5-0B50F0611FA4}" type="pres">
      <dgm:prSet presAssocID="{C2421325-CE45-4CBE-8FCF-FA3DF2774D3A}" presName="parentText" presStyleLbl="node1" presStyleIdx="10" presStyleCnt="13">
        <dgm:presLayoutVars>
          <dgm:chMax val="0"/>
          <dgm:bulletEnabled val="1"/>
        </dgm:presLayoutVars>
      </dgm:prSet>
      <dgm:spPr/>
      <dgm:t>
        <a:bodyPr/>
        <a:lstStyle/>
        <a:p>
          <a:endParaRPr lang="hr-HR"/>
        </a:p>
      </dgm:t>
    </dgm:pt>
    <dgm:pt modelId="{38E4B4B2-88EE-43AC-A17B-732719D1D734}" type="pres">
      <dgm:prSet presAssocID="{A8E16EDC-ADC4-4B41-B8C7-A6005F0AACC1}" presName="spacer" presStyleCnt="0"/>
      <dgm:spPr/>
    </dgm:pt>
    <dgm:pt modelId="{34A048CF-3C58-4B7F-898C-FC389A79EA2B}" type="pres">
      <dgm:prSet presAssocID="{64E9D4DE-47F2-4335-8851-E842E966EF45}" presName="parentText" presStyleLbl="node1" presStyleIdx="11" presStyleCnt="13">
        <dgm:presLayoutVars>
          <dgm:chMax val="0"/>
          <dgm:bulletEnabled val="1"/>
        </dgm:presLayoutVars>
      </dgm:prSet>
      <dgm:spPr/>
      <dgm:t>
        <a:bodyPr/>
        <a:lstStyle/>
        <a:p>
          <a:endParaRPr lang="hr-HR"/>
        </a:p>
      </dgm:t>
    </dgm:pt>
    <dgm:pt modelId="{570D3BEA-35D6-42C6-9F67-CBEBC9E64F77}" type="pres">
      <dgm:prSet presAssocID="{4A024F2A-5685-429F-8D35-7AB11CE3D919}" presName="spacer" presStyleCnt="0"/>
      <dgm:spPr/>
    </dgm:pt>
    <dgm:pt modelId="{BE5946FB-4BC5-4A4C-9B80-95714B446CF9}" type="pres">
      <dgm:prSet presAssocID="{343798C1-9B32-47C2-BE7B-2366AAD252BF}" presName="parentText" presStyleLbl="node1" presStyleIdx="12" presStyleCnt="13">
        <dgm:presLayoutVars>
          <dgm:chMax val="0"/>
          <dgm:bulletEnabled val="1"/>
        </dgm:presLayoutVars>
      </dgm:prSet>
      <dgm:spPr/>
      <dgm:t>
        <a:bodyPr/>
        <a:lstStyle/>
        <a:p>
          <a:endParaRPr lang="hr-HR"/>
        </a:p>
      </dgm:t>
    </dgm:pt>
  </dgm:ptLst>
  <dgm:cxnLst>
    <dgm:cxn modelId="{C73BF998-1FC0-4742-BAD3-8399183E6342}" type="presOf" srcId="{62B0507E-D413-4EB9-91AB-9333471B65D7}" destId="{C9F181E3-5635-47D6-B365-DF11D319B080}" srcOrd="0" destOrd="0" presId="urn:microsoft.com/office/officeart/2005/8/layout/vList2"/>
    <dgm:cxn modelId="{8475A67F-E1FB-41D9-BE83-6A8B528D8387}" type="presOf" srcId="{34BDA607-632F-4544-98A1-F153E0FDB11F}" destId="{31302050-81ED-4298-AE37-E35297D0E9D6}" srcOrd="0" destOrd="0" presId="urn:microsoft.com/office/officeart/2005/8/layout/vList2"/>
    <dgm:cxn modelId="{D28F04DE-19BE-4763-B74C-1D330C933A3D}" type="presOf" srcId="{0C5A68F0-12AC-47B8-9041-D22A5E06D9AC}" destId="{64C84B83-42D0-4242-A83A-07780131FC7B}" srcOrd="0" destOrd="0" presId="urn:microsoft.com/office/officeart/2005/8/layout/vList2"/>
    <dgm:cxn modelId="{E216EA85-ACEE-4EBE-AE63-F80143FED196}" type="presOf" srcId="{068A9B73-550D-43B4-B394-88315AA6DE53}" destId="{4B8C0396-FB98-4BB6-BFDE-ACEA423CACF1}" srcOrd="0" destOrd="0" presId="urn:microsoft.com/office/officeart/2005/8/layout/vList2"/>
    <dgm:cxn modelId="{86436A79-68CD-4E00-BB88-B4646A08F63A}" type="presOf" srcId="{C26A1B48-B1EB-44B0-9734-7F023AFCBA74}" destId="{11D0389D-73CD-4672-9311-0B2C6A357A17}" srcOrd="0" destOrd="0" presId="urn:microsoft.com/office/officeart/2005/8/layout/vList2"/>
    <dgm:cxn modelId="{A8DA9640-BBC4-4A50-BF67-BEF4D21889FA}" type="presOf" srcId="{1AA12C51-E56C-4F99-A267-26E99AF7BDE4}" destId="{EAD19330-2968-487A-8166-619998801D74}" srcOrd="0" destOrd="0" presId="urn:microsoft.com/office/officeart/2005/8/layout/vList2"/>
    <dgm:cxn modelId="{E7EA67EA-FE6F-4403-8769-50C9174D6ACD}" srcId="{0201EA68-E220-43DE-ADBF-EC05F308336E}" destId="{57520B91-4699-40D8-A666-417E1A1F09FD}" srcOrd="8" destOrd="0" parTransId="{768A8DB9-D621-4B12-8551-07686B57526D}" sibTransId="{146F2A3B-5D11-46C0-B9D6-501F393B75A8}"/>
    <dgm:cxn modelId="{1E5CC9DF-2396-4582-93C7-9CD2578F76A3}" srcId="{0201EA68-E220-43DE-ADBF-EC05F308336E}" destId="{461E7957-0B9B-4103-88CF-83D6EDD4DB28}" srcOrd="2" destOrd="0" parTransId="{F945D8B8-32BA-419D-977D-1DE53A3EC024}" sibTransId="{55E6F246-0089-490E-BB0C-1E1D2840977C}"/>
    <dgm:cxn modelId="{F3B1A29D-97D6-49F2-B2CB-F6CEFC8F28E6}" srcId="{0201EA68-E220-43DE-ADBF-EC05F308336E}" destId="{C2421325-CE45-4CBE-8FCF-FA3DF2774D3A}" srcOrd="10" destOrd="0" parTransId="{CA28875F-3746-40E6-A077-2C6F7641F97F}" sibTransId="{A8E16EDC-ADC4-4B41-B8C7-A6005F0AACC1}"/>
    <dgm:cxn modelId="{B8F56685-4FCB-4BF7-B3D0-52319EF92202}" srcId="{0201EA68-E220-43DE-ADBF-EC05F308336E}" destId="{1AA12C51-E56C-4F99-A267-26E99AF7BDE4}" srcOrd="6" destOrd="0" parTransId="{0960B299-5F9D-4D30-83B9-DFECFC942314}" sibTransId="{EF4BA735-3037-4276-9AB3-92B8F2B5ABCF}"/>
    <dgm:cxn modelId="{458F7243-77AC-450A-9DA9-8021A75DF978}" srcId="{0201EA68-E220-43DE-ADBF-EC05F308336E}" destId="{64E9D4DE-47F2-4335-8851-E842E966EF45}" srcOrd="11" destOrd="0" parTransId="{20D7C02F-06A5-4A35-B4E6-86B4351431C9}" sibTransId="{4A024F2A-5685-429F-8D35-7AB11CE3D919}"/>
    <dgm:cxn modelId="{A544B978-F87A-43F1-9D82-DA8DB69E2EEE}" type="presOf" srcId="{C2421325-CE45-4CBE-8FCF-FA3DF2774D3A}" destId="{CAA08174-A414-4CA6-84D5-0B50F0611FA4}" srcOrd="0" destOrd="0" presId="urn:microsoft.com/office/officeart/2005/8/layout/vList2"/>
    <dgm:cxn modelId="{E65739A5-2747-42AA-9BAD-C5B70A729359}" srcId="{0201EA68-E220-43DE-ADBF-EC05F308336E}" destId="{068A9B73-550D-43B4-B394-88315AA6DE53}" srcOrd="1" destOrd="0" parTransId="{ADAC42E8-C9A3-4BC3-AEC8-28EADF225C6D}" sibTransId="{24F8117D-029D-411D-8BE6-1E476706E9AD}"/>
    <dgm:cxn modelId="{E09E1814-3620-4A30-A606-496F3882807E}" srcId="{0201EA68-E220-43DE-ADBF-EC05F308336E}" destId="{34BDA607-632F-4544-98A1-F153E0FDB11F}" srcOrd="5" destOrd="0" parTransId="{56ADA2FF-BC22-4565-B325-AB532AD24215}" sibTransId="{EDE204EC-7760-4F1B-B8CC-6255121DFB76}"/>
    <dgm:cxn modelId="{720A39AC-F9CA-47C4-AC62-E618B397C7C9}" type="presOf" srcId="{832F8B10-A208-47B9-8F61-DCD282124378}" destId="{5D0FD213-7C6C-4049-8CAB-22EF2B7BFD03}" srcOrd="0" destOrd="0" presId="urn:microsoft.com/office/officeart/2005/8/layout/vList2"/>
    <dgm:cxn modelId="{18911F95-C8F6-432A-BA33-17AF334A2A16}" type="presOf" srcId="{64E9D4DE-47F2-4335-8851-E842E966EF45}" destId="{34A048CF-3C58-4B7F-898C-FC389A79EA2B}" srcOrd="0" destOrd="0" presId="urn:microsoft.com/office/officeart/2005/8/layout/vList2"/>
    <dgm:cxn modelId="{79B17375-CB74-44C3-82EF-08AED9F3C4ED}" srcId="{0201EA68-E220-43DE-ADBF-EC05F308336E}" destId="{832F8B10-A208-47B9-8F61-DCD282124378}" srcOrd="4" destOrd="0" parTransId="{F71EDDC6-7371-49EB-91ED-B558748147FB}" sibTransId="{712F73D1-4FDA-4462-88F6-8E80AC6A4D0C}"/>
    <dgm:cxn modelId="{D2467D21-DD14-4223-9805-4DE11645A576}" type="presOf" srcId="{0201EA68-E220-43DE-ADBF-EC05F308336E}" destId="{D1BDB5DA-9002-4C48-B573-11EAC656D21F}" srcOrd="0" destOrd="0" presId="urn:microsoft.com/office/officeart/2005/8/layout/vList2"/>
    <dgm:cxn modelId="{6DB4F534-F560-4D76-BD6B-35FA5762DB4C}" srcId="{0201EA68-E220-43DE-ADBF-EC05F308336E}" destId="{0C5A68F0-12AC-47B8-9041-D22A5E06D9AC}" srcOrd="7" destOrd="0" parTransId="{E61C31B2-3A7D-4668-940C-35AB42CEE9AE}" sibTransId="{F8681230-8EE3-466E-B65B-06ACF1B2518F}"/>
    <dgm:cxn modelId="{0712647D-2DFE-4802-B637-52BB4DD5FB2E}" srcId="{0201EA68-E220-43DE-ADBF-EC05F308336E}" destId="{62B0507E-D413-4EB9-91AB-9333471B65D7}" srcOrd="3" destOrd="0" parTransId="{3F549B6E-6E1B-4197-9B55-5DEB6207C4FD}" sibTransId="{86BCA819-83B8-42D2-AAE5-B00BAAABC44D}"/>
    <dgm:cxn modelId="{36E443B5-D057-4B11-AA01-D0F0993BB8AB}" type="presOf" srcId="{57520B91-4699-40D8-A666-417E1A1F09FD}" destId="{41BB2FA1-5BD6-4833-9337-89D61F21D255}" srcOrd="0" destOrd="0" presId="urn:microsoft.com/office/officeart/2005/8/layout/vList2"/>
    <dgm:cxn modelId="{4AE130CA-D409-41DA-9931-869C1B8012C3}" srcId="{0201EA68-E220-43DE-ADBF-EC05F308336E}" destId="{91F5FB8C-7869-44F2-85C2-082CEC89A1F7}" srcOrd="9" destOrd="0" parTransId="{0FF18C87-DFF1-4885-89EA-D3550068F237}" sibTransId="{84930629-0466-424E-861C-F83F675EFF77}"/>
    <dgm:cxn modelId="{12499422-A734-4673-966A-9B6DE1446DB6}" srcId="{0201EA68-E220-43DE-ADBF-EC05F308336E}" destId="{343798C1-9B32-47C2-BE7B-2366AAD252BF}" srcOrd="12" destOrd="0" parTransId="{B41ADACF-69DD-43D4-8464-64A3B6DA2788}" sibTransId="{2D1E74E2-2FAE-4DF0-B442-E72AF79C947F}"/>
    <dgm:cxn modelId="{AAFB3797-FCB8-4DBA-9DAB-BF048B823CB4}" type="presOf" srcId="{461E7957-0B9B-4103-88CF-83D6EDD4DB28}" destId="{4CEFB2AB-CE80-4AE8-A10D-7D208BD75345}" srcOrd="0" destOrd="0" presId="urn:microsoft.com/office/officeart/2005/8/layout/vList2"/>
    <dgm:cxn modelId="{BD0CD855-7B75-4A1B-B15A-B7B13A75C96A}" type="presOf" srcId="{343798C1-9B32-47C2-BE7B-2366AAD252BF}" destId="{BE5946FB-4BC5-4A4C-9B80-95714B446CF9}" srcOrd="0" destOrd="0" presId="urn:microsoft.com/office/officeart/2005/8/layout/vList2"/>
    <dgm:cxn modelId="{433CA155-CF58-49C0-9E37-D21E422B92DF}" type="presOf" srcId="{91F5FB8C-7869-44F2-85C2-082CEC89A1F7}" destId="{48B3BFB9-0D83-4A24-ACA3-D179657E3A1F}" srcOrd="0" destOrd="0" presId="urn:microsoft.com/office/officeart/2005/8/layout/vList2"/>
    <dgm:cxn modelId="{D6D2810C-D417-4BF6-8A0E-67BC6176D265}" srcId="{0201EA68-E220-43DE-ADBF-EC05F308336E}" destId="{C26A1B48-B1EB-44B0-9734-7F023AFCBA74}" srcOrd="0" destOrd="0" parTransId="{CD77CEEA-1B7B-42B6-88F1-AB0B18842C68}" sibTransId="{05643223-7AE7-4EE7-A023-B4DC3537A0DA}"/>
    <dgm:cxn modelId="{4D8903F0-EE07-41C3-B8EA-34A3BE035B48}" type="presParOf" srcId="{D1BDB5DA-9002-4C48-B573-11EAC656D21F}" destId="{11D0389D-73CD-4672-9311-0B2C6A357A17}" srcOrd="0" destOrd="0" presId="urn:microsoft.com/office/officeart/2005/8/layout/vList2"/>
    <dgm:cxn modelId="{CF84208F-67D5-4BF8-8D96-A0C523C0E8F5}" type="presParOf" srcId="{D1BDB5DA-9002-4C48-B573-11EAC656D21F}" destId="{4846AEC7-F6F3-4C48-A17A-9FC7974E13B2}" srcOrd="1" destOrd="0" presId="urn:microsoft.com/office/officeart/2005/8/layout/vList2"/>
    <dgm:cxn modelId="{6EDE8F8E-879C-4A39-8B8F-962D3B152013}" type="presParOf" srcId="{D1BDB5DA-9002-4C48-B573-11EAC656D21F}" destId="{4B8C0396-FB98-4BB6-BFDE-ACEA423CACF1}" srcOrd="2" destOrd="0" presId="urn:microsoft.com/office/officeart/2005/8/layout/vList2"/>
    <dgm:cxn modelId="{876E3E8E-2788-4079-8732-66B36979E05A}" type="presParOf" srcId="{D1BDB5DA-9002-4C48-B573-11EAC656D21F}" destId="{96C98E86-C08D-4F8F-A3A5-FE6E7BFC56A9}" srcOrd="3" destOrd="0" presId="urn:microsoft.com/office/officeart/2005/8/layout/vList2"/>
    <dgm:cxn modelId="{5FB4080B-6964-4C85-87F6-FA3786E079BB}" type="presParOf" srcId="{D1BDB5DA-9002-4C48-B573-11EAC656D21F}" destId="{4CEFB2AB-CE80-4AE8-A10D-7D208BD75345}" srcOrd="4" destOrd="0" presId="urn:microsoft.com/office/officeart/2005/8/layout/vList2"/>
    <dgm:cxn modelId="{5076A564-1068-4BCB-8992-F27A3C32F6CC}" type="presParOf" srcId="{D1BDB5DA-9002-4C48-B573-11EAC656D21F}" destId="{E3767D11-B066-4CF4-9D98-0F7DBE3CA292}" srcOrd="5" destOrd="0" presId="urn:microsoft.com/office/officeart/2005/8/layout/vList2"/>
    <dgm:cxn modelId="{5078BC81-4819-4204-A832-A03A2D003806}" type="presParOf" srcId="{D1BDB5DA-9002-4C48-B573-11EAC656D21F}" destId="{C9F181E3-5635-47D6-B365-DF11D319B080}" srcOrd="6" destOrd="0" presId="urn:microsoft.com/office/officeart/2005/8/layout/vList2"/>
    <dgm:cxn modelId="{DE9A9C51-7086-4047-B682-A05ECB754CB6}" type="presParOf" srcId="{D1BDB5DA-9002-4C48-B573-11EAC656D21F}" destId="{0EA24E70-61CE-49BF-B851-813B9A39B278}" srcOrd="7" destOrd="0" presId="urn:microsoft.com/office/officeart/2005/8/layout/vList2"/>
    <dgm:cxn modelId="{74F9EB96-05C5-499A-AD73-221FCF71FDB5}" type="presParOf" srcId="{D1BDB5DA-9002-4C48-B573-11EAC656D21F}" destId="{5D0FD213-7C6C-4049-8CAB-22EF2B7BFD03}" srcOrd="8" destOrd="0" presId="urn:microsoft.com/office/officeart/2005/8/layout/vList2"/>
    <dgm:cxn modelId="{99E3338B-3C4C-46AF-976A-14D2419ED0A2}" type="presParOf" srcId="{D1BDB5DA-9002-4C48-B573-11EAC656D21F}" destId="{9642C2F9-9182-4D6D-8B72-9744D1B9CC67}" srcOrd="9" destOrd="0" presId="urn:microsoft.com/office/officeart/2005/8/layout/vList2"/>
    <dgm:cxn modelId="{49D451CC-D543-43B9-9E20-21EC69229A96}" type="presParOf" srcId="{D1BDB5DA-9002-4C48-B573-11EAC656D21F}" destId="{31302050-81ED-4298-AE37-E35297D0E9D6}" srcOrd="10" destOrd="0" presId="urn:microsoft.com/office/officeart/2005/8/layout/vList2"/>
    <dgm:cxn modelId="{C9DB3F78-0427-4239-B3C1-90612D26B1C5}" type="presParOf" srcId="{D1BDB5DA-9002-4C48-B573-11EAC656D21F}" destId="{4E22CB4C-170A-4F80-AF53-FB20DDCE93B3}" srcOrd="11" destOrd="0" presId="urn:microsoft.com/office/officeart/2005/8/layout/vList2"/>
    <dgm:cxn modelId="{3D486F41-CF67-41AD-8AF2-7CBF529C580A}" type="presParOf" srcId="{D1BDB5DA-9002-4C48-B573-11EAC656D21F}" destId="{EAD19330-2968-487A-8166-619998801D74}" srcOrd="12" destOrd="0" presId="urn:microsoft.com/office/officeart/2005/8/layout/vList2"/>
    <dgm:cxn modelId="{3AB5EDE8-C861-4E88-92C5-E33AE8FFA858}" type="presParOf" srcId="{D1BDB5DA-9002-4C48-B573-11EAC656D21F}" destId="{8B8A0BA7-6E07-4563-A536-90F60C9ECE9C}" srcOrd="13" destOrd="0" presId="urn:microsoft.com/office/officeart/2005/8/layout/vList2"/>
    <dgm:cxn modelId="{E549D72D-93BA-4775-9C58-55F727BAF344}" type="presParOf" srcId="{D1BDB5DA-9002-4C48-B573-11EAC656D21F}" destId="{64C84B83-42D0-4242-A83A-07780131FC7B}" srcOrd="14" destOrd="0" presId="urn:microsoft.com/office/officeart/2005/8/layout/vList2"/>
    <dgm:cxn modelId="{34017DFC-AFBF-4CC4-8B5C-1263F291CBBA}" type="presParOf" srcId="{D1BDB5DA-9002-4C48-B573-11EAC656D21F}" destId="{17B9E303-5042-4C9D-A6C1-7DF73ABA9486}" srcOrd="15" destOrd="0" presId="urn:microsoft.com/office/officeart/2005/8/layout/vList2"/>
    <dgm:cxn modelId="{821F4E9B-A70C-4065-89D7-5A7E003A2AFC}" type="presParOf" srcId="{D1BDB5DA-9002-4C48-B573-11EAC656D21F}" destId="{41BB2FA1-5BD6-4833-9337-89D61F21D255}" srcOrd="16" destOrd="0" presId="urn:microsoft.com/office/officeart/2005/8/layout/vList2"/>
    <dgm:cxn modelId="{08CE7D02-6FFE-42CB-89A0-628F36355EB8}" type="presParOf" srcId="{D1BDB5DA-9002-4C48-B573-11EAC656D21F}" destId="{420AD67D-4E33-4E06-AFD0-89DF904C2D5C}" srcOrd="17" destOrd="0" presId="urn:microsoft.com/office/officeart/2005/8/layout/vList2"/>
    <dgm:cxn modelId="{8F64DACF-013B-4693-8F8A-630CD69F0DAB}" type="presParOf" srcId="{D1BDB5DA-9002-4C48-B573-11EAC656D21F}" destId="{48B3BFB9-0D83-4A24-ACA3-D179657E3A1F}" srcOrd="18" destOrd="0" presId="urn:microsoft.com/office/officeart/2005/8/layout/vList2"/>
    <dgm:cxn modelId="{A0E29CF6-95A0-4934-BCFB-D9C3DEC82F5D}" type="presParOf" srcId="{D1BDB5DA-9002-4C48-B573-11EAC656D21F}" destId="{F883C4BF-B84F-4764-BEC4-CB3397BB1158}" srcOrd="19" destOrd="0" presId="urn:microsoft.com/office/officeart/2005/8/layout/vList2"/>
    <dgm:cxn modelId="{FF6706AC-6AE7-42B7-B3CB-CDBA4B478F91}" type="presParOf" srcId="{D1BDB5DA-9002-4C48-B573-11EAC656D21F}" destId="{CAA08174-A414-4CA6-84D5-0B50F0611FA4}" srcOrd="20" destOrd="0" presId="urn:microsoft.com/office/officeart/2005/8/layout/vList2"/>
    <dgm:cxn modelId="{2BA9DF2C-DB98-4833-A201-95BF492143F5}" type="presParOf" srcId="{D1BDB5DA-9002-4C48-B573-11EAC656D21F}" destId="{38E4B4B2-88EE-43AC-A17B-732719D1D734}" srcOrd="21" destOrd="0" presId="urn:microsoft.com/office/officeart/2005/8/layout/vList2"/>
    <dgm:cxn modelId="{0671FBE5-1BFD-48B7-B7BA-06417AE946C6}" type="presParOf" srcId="{D1BDB5DA-9002-4C48-B573-11EAC656D21F}" destId="{34A048CF-3C58-4B7F-898C-FC389A79EA2B}" srcOrd="22" destOrd="0" presId="urn:microsoft.com/office/officeart/2005/8/layout/vList2"/>
    <dgm:cxn modelId="{75B41F5F-26D1-4DB8-A23D-D79BA0F3C23D}" type="presParOf" srcId="{D1BDB5DA-9002-4C48-B573-11EAC656D21F}" destId="{570D3BEA-35D6-42C6-9F67-CBEBC9E64F77}" srcOrd="23" destOrd="0" presId="urn:microsoft.com/office/officeart/2005/8/layout/vList2"/>
    <dgm:cxn modelId="{2E65B08A-37FB-43AA-96DA-83682C673831}" type="presParOf" srcId="{D1BDB5DA-9002-4C48-B573-11EAC656D21F}" destId="{BE5946FB-4BC5-4A4C-9B80-95714B446CF9}" srcOrd="2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C5777B1-E594-4647-A6DB-437CC6FD893B}"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AF178165-4863-424A-B826-EAE6EF4DE40D}">
      <dgm:prSet/>
      <dgm:spPr/>
      <dgm:t>
        <a:bodyPr/>
        <a:lstStyle/>
        <a:p>
          <a:r>
            <a:rPr lang="hr-HR" dirty="0">
              <a:latin typeface="Univers"/>
            </a:rPr>
            <a:t>Tjedan</a:t>
          </a:r>
          <a:r>
            <a:rPr lang="hr-HR" dirty="0"/>
            <a:t> kreativnog zajedništva (radionice s gostima raznih profesija)</a:t>
          </a:r>
          <a:endParaRPr lang="en-US" dirty="0"/>
        </a:p>
      </dgm:t>
    </dgm:pt>
    <dgm:pt modelId="{AF0BD203-5DC3-43E9-81A2-0A1DFCDE6632}" type="parTrans" cxnId="{27B757EE-9719-40E5-86FF-AC8E048DC81B}">
      <dgm:prSet/>
      <dgm:spPr/>
      <dgm:t>
        <a:bodyPr/>
        <a:lstStyle/>
        <a:p>
          <a:endParaRPr lang="en-US"/>
        </a:p>
      </dgm:t>
    </dgm:pt>
    <dgm:pt modelId="{A43E65DB-A01E-4EC3-902E-D010764BD342}" type="sibTrans" cxnId="{27B757EE-9719-40E5-86FF-AC8E048DC81B}">
      <dgm:prSet/>
      <dgm:spPr/>
      <dgm:t>
        <a:bodyPr/>
        <a:lstStyle/>
        <a:p>
          <a:endParaRPr lang="en-US"/>
        </a:p>
      </dgm:t>
    </dgm:pt>
    <dgm:pt modelId="{D2E98545-9372-42BD-B3FB-7A38D251E385}">
      <dgm:prSet/>
      <dgm:spPr/>
      <dgm:t>
        <a:bodyPr/>
        <a:lstStyle/>
        <a:p>
          <a:pPr rtl="0"/>
          <a:r>
            <a:rPr lang="hr-HR" dirty="0">
              <a:latin typeface="Univers"/>
            </a:rPr>
            <a:t>Dočekaj</a:t>
          </a:r>
          <a:r>
            <a:rPr lang="hr-HR" dirty="0"/>
            <a:t> zoru u Školi (igra i spavanje u školi</a:t>
          </a:r>
          <a:r>
            <a:rPr lang="hr-HR" dirty="0">
              <a:latin typeface="Univers"/>
            </a:rPr>
            <a:t> </a:t>
          </a:r>
          <a:endParaRPr lang="en-US" dirty="0"/>
        </a:p>
      </dgm:t>
    </dgm:pt>
    <dgm:pt modelId="{E5C22364-0030-4FEF-AC45-390DCEF5457C}" type="parTrans" cxnId="{A8103933-271E-48E3-B3E1-2967B627A84F}">
      <dgm:prSet/>
      <dgm:spPr/>
      <dgm:t>
        <a:bodyPr/>
        <a:lstStyle/>
        <a:p>
          <a:endParaRPr lang="en-US"/>
        </a:p>
      </dgm:t>
    </dgm:pt>
    <dgm:pt modelId="{875B2030-779D-41E5-B3AD-8BDE48459978}" type="sibTrans" cxnId="{A8103933-271E-48E3-B3E1-2967B627A84F}">
      <dgm:prSet/>
      <dgm:spPr/>
      <dgm:t>
        <a:bodyPr/>
        <a:lstStyle/>
        <a:p>
          <a:endParaRPr lang="en-US"/>
        </a:p>
      </dgm:t>
    </dgm:pt>
    <dgm:pt modelId="{270A36FB-CEDD-43BB-90E8-11CABF1186E8}">
      <dgm:prSet/>
      <dgm:spPr/>
      <dgm:t>
        <a:bodyPr/>
        <a:lstStyle/>
        <a:p>
          <a:pPr rtl="0"/>
          <a:r>
            <a:rPr lang="hr-HR" b="1" dirty="0" err="1">
              <a:latin typeface="Univers"/>
            </a:rPr>
            <a:t>Međunarono</a:t>
          </a:r>
          <a:r>
            <a:rPr lang="hr-HR" b="1" dirty="0">
              <a:latin typeface="Univers"/>
            </a:rPr>
            <a:t> natjecanje iz engleskog jezika "</a:t>
          </a:r>
          <a:r>
            <a:rPr lang="hr-HR" b="1" dirty="0" err="1">
              <a:latin typeface="Univers"/>
            </a:rPr>
            <a:t>Juvenes</a:t>
          </a:r>
          <a:r>
            <a:rPr lang="hr-HR" b="1" dirty="0">
              <a:latin typeface="Univers"/>
            </a:rPr>
            <a:t> </a:t>
          </a:r>
          <a:r>
            <a:rPr lang="hr-HR" b="1" dirty="0" err="1">
              <a:latin typeface="Univers"/>
            </a:rPr>
            <a:t>translatores</a:t>
          </a:r>
          <a:r>
            <a:rPr lang="hr-HR" b="1" dirty="0">
              <a:latin typeface="Univers"/>
            </a:rPr>
            <a:t>"</a:t>
          </a:r>
          <a:endParaRPr lang="en-US" b="0" dirty="0">
            <a:latin typeface="Univers"/>
          </a:endParaRPr>
        </a:p>
      </dgm:t>
    </dgm:pt>
    <dgm:pt modelId="{F1914702-3093-44D9-92CB-5F16665AAEB0}" type="parTrans" cxnId="{87FC5359-EDEF-4CB7-B457-38FD4A2BFADA}">
      <dgm:prSet/>
      <dgm:spPr/>
      <dgm:t>
        <a:bodyPr/>
        <a:lstStyle/>
        <a:p>
          <a:endParaRPr lang="en-US"/>
        </a:p>
      </dgm:t>
    </dgm:pt>
    <dgm:pt modelId="{FF73F7C5-174A-4725-9637-1A58C3FC85AC}" type="sibTrans" cxnId="{87FC5359-EDEF-4CB7-B457-38FD4A2BFADA}">
      <dgm:prSet/>
      <dgm:spPr/>
      <dgm:t>
        <a:bodyPr/>
        <a:lstStyle/>
        <a:p>
          <a:endParaRPr lang="en-US"/>
        </a:p>
      </dgm:t>
    </dgm:pt>
    <dgm:pt modelId="{AED8A0FE-FD6F-43F2-B13A-B6DFC71FC600}">
      <dgm:prSet/>
      <dgm:spPr/>
      <dgm:t>
        <a:bodyPr/>
        <a:lstStyle/>
        <a:p>
          <a:pPr rtl="0"/>
          <a:r>
            <a:rPr lang="hr-HR" b="1" dirty="0">
              <a:latin typeface="Univers"/>
            </a:rPr>
            <a:t>Međunarodno natjecanje iz engleskog jezika “</a:t>
          </a:r>
          <a:r>
            <a:rPr lang="hr-HR" b="1" dirty="0" err="1">
              <a:latin typeface="Univers"/>
            </a:rPr>
            <a:t>Hippo</a:t>
          </a:r>
          <a:r>
            <a:rPr lang="hr-HR" b="1" dirty="0">
              <a:latin typeface="Univers"/>
            </a:rPr>
            <a:t>"</a:t>
          </a:r>
          <a:endParaRPr lang="en-US" dirty="0"/>
        </a:p>
      </dgm:t>
    </dgm:pt>
    <dgm:pt modelId="{A1495526-40FE-4BA2-8745-C75D8B58CB82}" type="parTrans" cxnId="{68BF944C-895B-4AFF-9255-D445C0DD3DF6}">
      <dgm:prSet/>
      <dgm:spPr/>
      <dgm:t>
        <a:bodyPr/>
        <a:lstStyle/>
        <a:p>
          <a:endParaRPr lang="en-US"/>
        </a:p>
      </dgm:t>
    </dgm:pt>
    <dgm:pt modelId="{5F03A82A-271E-4EAD-91A3-02CB6D8D26A0}" type="sibTrans" cxnId="{68BF944C-895B-4AFF-9255-D445C0DD3DF6}">
      <dgm:prSet/>
      <dgm:spPr/>
      <dgm:t>
        <a:bodyPr/>
        <a:lstStyle/>
        <a:p>
          <a:endParaRPr lang="en-US"/>
        </a:p>
      </dgm:t>
    </dgm:pt>
    <dgm:pt modelId="{4019A43A-ECBA-456D-B711-DC17A344AE7A}">
      <dgm:prSet/>
      <dgm:spPr/>
      <dgm:t>
        <a:bodyPr/>
        <a:lstStyle/>
        <a:p>
          <a:pPr rtl="0"/>
          <a:r>
            <a:rPr lang="hr-HR" b="1" dirty="0">
              <a:latin typeface="Univers"/>
            </a:rPr>
            <a:t> </a:t>
          </a:r>
          <a:r>
            <a:rPr lang="hr-HR" b="1" dirty="0"/>
            <a:t>'</a:t>
          </a:r>
          <a:r>
            <a:rPr lang="hr-HR" b="1" dirty="0">
              <a:latin typeface="Univers"/>
            </a:rPr>
            <a:t>'English </a:t>
          </a:r>
          <a:r>
            <a:rPr lang="hr-HR" b="1" dirty="0" err="1">
              <a:latin typeface="Univers"/>
            </a:rPr>
            <a:t>without</a:t>
          </a:r>
          <a:r>
            <a:rPr lang="hr-HR" b="1" dirty="0"/>
            <a:t> </a:t>
          </a:r>
          <a:r>
            <a:rPr lang="hr-HR" b="1" dirty="0" err="1">
              <a:latin typeface="Univers"/>
            </a:rPr>
            <a:t>borders</a:t>
          </a:r>
          <a:r>
            <a:rPr lang="hr-HR" b="1" dirty="0"/>
            <a:t>'' </a:t>
          </a:r>
          <a:r>
            <a:rPr lang="hr-HR" b="1" dirty="0">
              <a:latin typeface="Univers"/>
            </a:rPr>
            <a:t>Olimpijada</a:t>
          </a:r>
          <a:endParaRPr lang="hr-HR" b="1" dirty="0"/>
        </a:p>
      </dgm:t>
    </dgm:pt>
    <dgm:pt modelId="{496C4B07-F1B0-4914-A4A5-BB2EF3A5BE67}" type="parTrans" cxnId="{47C4BEC1-AF00-4997-9F43-EFF053203FD0}">
      <dgm:prSet/>
      <dgm:spPr/>
      <dgm:t>
        <a:bodyPr/>
        <a:lstStyle/>
        <a:p>
          <a:endParaRPr lang="en-US"/>
        </a:p>
      </dgm:t>
    </dgm:pt>
    <dgm:pt modelId="{8689C502-2C24-430F-8675-F39324A95A8E}" type="sibTrans" cxnId="{47C4BEC1-AF00-4997-9F43-EFF053203FD0}">
      <dgm:prSet/>
      <dgm:spPr/>
      <dgm:t>
        <a:bodyPr/>
        <a:lstStyle/>
        <a:p>
          <a:endParaRPr lang="en-US"/>
        </a:p>
      </dgm:t>
    </dgm:pt>
    <dgm:pt modelId="{4D3D8C8A-956F-42B4-B87D-3D65F74BD0D0}">
      <dgm:prSet phldr="0"/>
      <dgm:spPr/>
      <dgm:t>
        <a:bodyPr/>
        <a:lstStyle/>
        <a:p>
          <a:pPr rtl="0"/>
          <a:r>
            <a:rPr lang="hr-HR" b="1" dirty="0">
              <a:latin typeface="Univers"/>
            </a:rPr>
            <a:t>Mjerenje radioaktivnosti u Virovitici</a:t>
          </a:r>
          <a:endParaRPr lang="hr-HR" b="1" dirty="0"/>
        </a:p>
      </dgm:t>
    </dgm:pt>
    <dgm:pt modelId="{54FDA895-5F57-40F8-803C-05429B072EDA}" type="parTrans" cxnId="{FC2F2BA4-69CF-4324-93AA-C74C65DA3169}">
      <dgm:prSet/>
      <dgm:spPr/>
      <dgm:t>
        <a:bodyPr/>
        <a:lstStyle/>
        <a:p>
          <a:endParaRPr lang="en-US"/>
        </a:p>
      </dgm:t>
    </dgm:pt>
    <dgm:pt modelId="{EC961AC1-D4E8-498C-9C50-FEB0BD60C591}" type="sibTrans" cxnId="{FC2F2BA4-69CF-4324-93AA-C74C65DA3169}">
      <dgm:prSet/>
      <dgm:spPr/>
      <dgm:t>
        <a:bodyPr/>
        <a:lstStyle/>
        <a:p>
          <a:endParaRPr lang="en-US"/>
        </a:p>
      </dgm:t>
    </dgm:pt>
    <dgm:pt modelId="{617215A1-5FB5-4D83-8057-B9DCA81705A4}">
      <dgm:prSet/>
      <dgm:spPr/>
      <dgm:t>
        <a:bodyPr/>
        <a:lstStyle/>
        <a:p>
          <a:pPr rtl="0"/>
          <a:r>
            <a:rPr lang="hr-HR" b="1" dirty="0">
              <a:latin typeface="Univers"/>
            </a:rPr>
            <a:t>Matematičko</a:t>
          </a:r>
          <a:r>
            <a:rPr lang="hr-HR" b="1" dirty="0"/>
            <a:t> </a:t>
          </a:r>
          <a:r>
            <a:rPr lang="hr-HR" b="1" dirty="0">
              <a:latin typeface="Univers"/>
            </a:rPr>
            <a:t>natjecanje </a:t>
          </a:r>
          <a:r>
            <a:rPr lang="hr-HR" b="1" dirty="0"/>
            <a:t>„KLOKAN BEZ GRANICA“</a:t>
          </a:r>
          <a:endParaRPr lang="en-US" dirty="0"/>
        </a:p>
      </dgm:t>
    </dgm:pt>
    <dgm:pt modelId="{D8A99883-6744-4B1B-8801-7118720C8413}" type="parTrans" cxnId="{1EFEB696-A59D-4F01-9409-3BE3DE1A18D0}">
      <dgm:prSet/>
      <dgm:spPr/>
      <dgm:t>
        <a:bodyPr/>
        <a:lstStyle/>
        <a:p>
          <a:endParaRPr lang="en-US"/>
        </a:p>
      </dgm:t>
    </dgm:pt>
    <dgm:pt modelId="{1DFB3D0D-648D-4C18-A9AD-3ECD005AFE05}" type="sibTrans" cxnId="{1EFEB696-A59D-4F01-9409-3BE3DE1A18D0}">
      <dgm:prSet/>
      <dgm:spPr/>
      <dgm:t>
        <a:bodyPr/>
        <a:lstStyle/>
        <a:p>
          <a:endParaRPr lang="en-US"/>
        </a:p>
      </dgm:t>
    </dgm:pt>
    <dgm:pt modelId="{2AA0CE73-8F1C-43C9-A5C1-5270166B0463}">
      <dgm:prSet/>
      <dgm:spPr/>
      <dgm:t>
        <a:bodyPr/>
        <a:lstStyle/>
        <a:p>
          <a:pPr rtl="0"/>
          <a:r>
            <a:rPr lang="hr-HR" b="1" dirty="0">
              <a:latin typeface="Univers"/>
            </a:rPr>
            <a:t>"Matematički vez“</a:t>
          </a:r>
          <a:endParaRPr lang="en-US" dirty="0"/>
        </a:p>
      </dgm:t>
    </dgm:pt>
    <dgm:pt modelId="{D67FD017-E8E9-4007-A1B9-F0680A84024C}" type="parTrans" cxnId="{277E587E-E0F5-46E2-84A4-28F9E33D1C4A}">
      <dgm:prSet/>
      <dgm:spPr/>
      <dgm:t>
        <a:bodyPr/>
        <a:lstStyle/>
        <a:p>
          <a:endParaRPr lang="en-US"/>
        </a:p>
      </dgm:t>
    </dgm:pt>
    <dgm:pt modelId="{04D047C4-FE44-4BC0-B11A-1D85E44F53E7}" type="sibTrans" cxnId="{277E587E-E0F5-46E2-84A4-28F9E33D1C4A}">
      <dgm:prSet/>
      <dgm:spPr/>
      <dgm:t>
        <a:bodyPr/>
        <a:lstStyle/>
        <a:p>
          <a:endParaRPr lang="en-US"/>
        </a:p>
      </dgm:t>
    </dgm:pt>
    <dgm:pt modelId="{89394E17-3871-419C-B87F-6DC0B8EA5029}">
      <dgm:prSet/>
      <dgm:spPr/>
      <dgm:t>
        <a:bodyPr/>
        <a:lstStyle/>
        <a:p>
          <a:pPr rtl="0"/>
          <a:r>
            <a:rPr lang="hr-HR" b="1" dirty="0">
              <a:latin typeface="Univers"/>
            </a:rPr>
            <a:t>Goethe institut</a:t>
          </a:r>
          <a:r>
            <a:rPr lang="hr-HR" b="1" dirty="0"/>
            <a:t> </a:t>
          </a:r>
          <a:r>
            <a:rPr lang="hr-HR" b="1" dirty="0">
              <a:latin typeface="Univers"/>
            </a:rPr>
            <a:t>:„</a:t>
          </a:r>
          <a:r>
            <a:rPr lang="hr-HR" b="1" dirty="0"/>
            <a:t>LERNORT BIBLIOTHEK“</a:t>
          </a:r>
          <a:r>
            <a:rPr lang="hr-HR" b="1" dirty="0">
              <a:latin typeface="Univers"/>
            </a:rPr>
            <a:t> i</a:t>
          </a:r>
          <a:r>
            <a:rPr lang="hr-HR" b="1" dirty="0"/>
            <a:t> „INTERKULTURELLE LANDESKUNDE“</a:t>
          </a:r>
          <a:endParaRPr lang="en-US" dirty="0"/>
        </a:p>
      </dgm:t>
    </dgm:pt>
    <dgm:pt modelId="{2D4196EC-F5F6-4EBE-B752-A7C9E9839CE2}" type="parTrans" cxnId="{C17E5BEF-51D7-4E66-8F8C-DDEEBBD830BD}">
      <dgm:prSet/>
      <dgm:spPr/>
      <dgm:t>
        <a:bodyPr/>
        <a:lstStyle/>
        <a:p>
          <a:endParaRPr lang="en-US"/>
        </a:p>
      </dgm:t>
    </dgm:pt>
    <dgm:pt modelId="{5F5DD918-37D2-447A-9309-6C4A9BD71944}" type="sibTrans" cxnId="{C17E5BEF-51D7-4E66-8F8C-DDEEBBD830BD}">
      <dgm:prSet/>
      <dgm:spPr/>
      <dgm:t>
        <a:bodyPr/>
        <a:lstStyle/>
        <a:p>
          <a:endParaRPr lang="en-US"/>
        </a:p>
      </dgm:t>
    </dgm:pt>
    <dgm:pt modelId="{918D35D3-B4B2-4893-B7E1-1735F9BFF2EA}">
      <dgm:prSet/>
      <dgm:spPr/>
      <dgm:t>
        <a:bodyPr/>
        <a:lstStyle/>
        <a:p>
          <a:r>
            <a:rPr lang="hr-HR" b="1" dirty="0">
              <a:latin typeface="Univers"/>
            </a:rPr>
            <a:t>Obilježavanje</a:t>
          </a:r>
          <a:r>
            <a:rPr lang="hr-HR" b="1" dirty="0"/>
            <a:t> kršćanskih blagdana</a:t>
          </a:r>
          <a:endParaRPr lang="en-US" dirty="0"/>
        </a:p>
      </dgm:t>
    </dgm:pt>
    <dgm:pt modelId="{FA7EB88C-29CA-4775-923C-56DA333BA321}" type="parTrans" cxnId="{5ED81B55-F72E-4F06-A17D-97EDC0589DE6}">
      <dgm:prSet/>
      <dgm:spPr/>
      <dgm:t>
        <a:bodyPr/>
        <a:lstStyle/>
        <a:p>
          <a:endParaRPr lang="en-US"/>
        </a:p>
      </dgm:t>
    </dgm:pt>
    <dgm:pt modelId="{17083EED-C6A8-437E-BBBA-8B9F656EFB1E}" type="sibTrans" cxnId="{5ED81B55-F72E-4F06-A17D-97EDC0589DE6}">
      <dgm:prSet/>
      <dgm:spPr/>
      <dgm:t>
        <a:bodyPr/>
        <a:lstStyle/>
        <a:p>
          <a:endParaRPr lang="en-US"/>
        </a:p>
      </dgm:t>
    </dgm:pt>
    <dgm:pt modelId="{07B2D414-441A-4D8B-9050-D8003F7CFFEA}">
      <dgm:prSet/>
      <dgm:spPr/>
      <dgm:t>
        <a:bodyPr/>
        <a:lstStyle/>
        <a:p>
          <a:r>
            <a:rPr lang="hr-HR" b="1" dirty="0">
              <a:latin typeface="Univers"/>
            </a:rPr>
            <a:t>Obilježavanje</a:t>
          </a:r>
          <a:r>
            <a:rPr lang="hr-HR" b="1" dirty="0"/>
            <a:t> svjetski poznatih datuma</a:t>
          </a:r>
          <a:endParaRPr lang="en-US" dirty="0"/>
        </a:p>
      </dgm:t>
    </dgm:pt>
    <dgm:pt modelId="{A5BC46FE-DACA-4DE2-9DE6-100D940CA245}" type="parTrans" cxnId="{71F5897D-D234-4C61-8270-F685DC2C1E7E}">
      <dgm:prSet/>
      <dgm:spPr/>
      <dgm:t>
        <a:bodyPr/>
        <a:lstStyle/>
        <a:p>
          <a:endParaRPr lang="en-US"/>
        </a:p>
      </dgm:t>
    </dgm:pt>
    <dgm:pt modelId="{11E4581C-3467-465A-B36F-5B0D3BF6CFAC}" type="sibTrans" cxnId="{71F5897D-D234-4C61-8270-F685DC2C1E7E}">
      <dgm:prSet/>
      <dgm:spPr/>
      <dgm:t>
        <a:bodyPr/>
        <a:lstStyle/>
        <a:p>
          <a:endParaRPr lang="en-US"/>
        </a:p>
      </dgm:t>
    </dgm:pt>
    <dgm:pt modelId="{70F1F423-D1DF-463D-82ED-F9A2929D22D1}">
      <dgm:prSet/>
      <dgm:spPr/>
      <dgm:t>
        <a:bodyPr/>
        <a:lstStyle/>
        <a:p>
          <a:r>
            <a:rPr lang="hr-HR" b="1" dirty="0"/>
            <a:t>i razni drugi projekti..</a:t>
          </a:r>
          <a:endParaRPr lang="en-US" dirty="0"/>
        </a:p>
      </dgm:t>
    </dgm:pt>
    <dgm:pt modelId="{CFD3541F-0C91-472C-A0F1-83D9C4280A0A}" type="parTrans" cxnId="{6D78B5F6-7E1F-4052-B010-AE58023E3E80}">
      <dgm:prSet/>
      <dgm:spPr/>
      <dgm:t>
        <a:bodyPr/>
        <a:lstStyle/>
        <a:p>
          <a:endParaRPr lang="en-US"/>
        </a:p>
      </dgm:t>
    </dgm:pt>
    <dgm:pt modelId="{DCDF4376-CB65-499A-8F6F-567F0F871571}" type="sibTrans" cxnId="{6D78B5F6-7E1F-4052-B010-AE58023E3E80}">
      <dgm:prSet/>
      <dgm:spPr/>
      <dgm:t>
        <a:bodyPr/>
        <a:lstStyle/>
        <a:p>
          <a:endParaRPr lang="en-US"/>
        </a:p>
      </dgm:t>
    </dgm:pt>
    <dgm:pt modelId="{EDA71763-25E5-4BF7-BB35-482494A29002}">
      <dgm:prSet phldr="0"/>
      <dgm:spPr/>
      <dgm:t>
        <a:bodyPr/>
        <a:lstStyle/>
        <a:p>
          <a:pPr rtl="0"/>
          <a:r>
            <a:rPr lang="hr-HR" b="1" dirty="0">
              <a:latin typeface="Univers"/>
            </a:rPr>
            <a:t>Međunarodno natjecanje iz engleskog jezika </a:t>
          </a:r>
          <a:r>
            <a:rPr lang="hr-HR" b="1" dirty="0"/>
            <a:t>“</a:t>
          </a:r>
          <a:r>
            <a:rPr lang="hr-HR" b="1" dirty="0">
              <a:latin typeface="Univers"/>
            </a:rPr>
            <a:t>Best </a:t>
          </a:r>
          <a:r>
            <a:rPr lang="hr-HR" b="1" dirty="0" err="1">
              <a:latin typeface="Univers"/>
            </a:rPr>
            <a:t>in</a:t>
          </a:r>
          <a:r>
            <a:rPr lang="hr-HR" b="1" dirty="0"/>
            <a:t> </a:t>
          </a:r>
          <a:r>
            <a:rPr lang="hr-HR" b="1" dirty="0" err="1">
              <a:latin typeface="Univers"/>
            </a:rPr>
            <a:t>english</a:t>
          </a:r>
          <a:r>
            <a:rPr lang="hr-HR" b="1" dirty="0">
              <a:latin typeface="Univers"/>
            </a:rPr>
            <a:t>"</a:t>
          </a:r>
          <a:endParaRPr lang="hr-HR" dirty="0"/>
        </a:p>
      </dgm:t>
    </dgm:pt>
    <dgm:pt modelId="{82D2AD9A-BDF6-4BFF-B0E7-01F47181FD21}" type="parTrans" cxnId="{E84AB436-27A0-458C-AC0F-FEE3D855F0DC}">
      <dgm:prSet/>
      <dgm:spPr/>
    </dgm:pt>
    <dgm:pt modelId="{1FE33DD9-1DF7-4356-9E17-D7B6DC0B7AB8}" type="sibTrans" cxnId="{E84AB436-27A0-458C-AC0F-FEE3D855F0DC}">
      <dgm:prSet/>
      <dgm:spPr/>
    </dgm:pt>
    <dgm:pt modelId="{2F2270B6-2E0B-4B18-A6B4-DEBA1A810D86}" type="pres">
      <dgm:prSet presAssocID="{CC5777B1-E594-4647-A6DB-437CC6FD893B}" presName="diagram" presStyleCnt="0">
        <dgm:presLayoutVars>
          <dgm:dir/>
          <dgm:resizeHandles val="exact"/>
        </dgm:presLayoutVars>
      </dgm:prSet>
      <dgm:spPr/>
      <dgm:t>
        <a:bodyPr/>
        <a:lstStyle/>
        <a:p>
          <a:endParaRPr lang="hr-HR"/>
        </a:p>
      </dgm:t>
    </dgm:pt>
    <dgm:pt modelId="{2D751054-D743-42FA-BD28-22254004F2F3}" type="pres">
      <dgm:prSet presAssocID="{AF178165-4863-424A-B826-EAE6EF4DE40D}" presName="node" presStyleLbl="node1" presStyleIdx="0" presStyleCnt="13">
        <dgm:presLayoutVars>
          <dgm:bulletEnabled val="1"/>
        </dgm:presLayoutVars>
      </dgm:prSet>
      <dgm:spPr/>
      <dgm:t>
        <a:bodyPr/>
        <a:lstStyle/>
        <a:p>
          <a:endParaRPr lang="hr-HR"/>
        </a:p>
      </dgm:t>
    </dgm:pt>
    <dgm:pt modelId="{03E1E938-38C4-4D4A-AD16-2A55649AD076}" type="pres">
      <dgm:prSet presAssocID="{A43E65DB-A01E-4EC3-902E-D010764BD342}" presName="sibTrans" presStyleCnt="0"/>
      <dgm:spPr/>
    </dgm:pt>
    <dgm:pt modelId="{241B6124-62DF-4462-BC7C-2D0F3B085DD6}" type="pres">
      <dgm:prSet presAssocID="{D2E98545-9372-42BD-B3FB-7A38D251E385}" presName="node" presStyleLbl="node1" presStyleIdx="1" presStyleCnt="13">
        <dgm:presLayoutVars>
          <dgm:bulletEnabled val="1"/>
        </dgm:presLayoutVars>
      </dgm:prSet>
      <dgm:spPr/>
      <dgm:t>
        <a:bodyPr/>
        <a:lstStyle/>
        <a:p>
          <a:endParaRPr lang="hr-HR"/>
        </a:p>
      </dgm:t>
    </dgm:pt>
    <dgm:pt modelId="{1DE99EE5-651C-43A1-BF8A-F36BED869858}" type="pres">
      <dgm:prSet presAssocID="{875B2030-779D-41E5-B3AD-8BDE48459978}" presName="sibTrans" presStyleCnt="0"/>
      <dgm:spPr/>
    </dgm:pt>
    <dgm:pt modelId="{0CCD539C-F8FA-4608-A7EA-60C82F1D4926}" type="pres">
      <dgm:prSet presAssocID="{270A36FB-CEDD-43BB-90E8-11CABF1186E8}" presName="node" presStyleLbl="node1" presStyleIdx="2" presStyleCnt="13">
        <dgm:presLayoutVars>
          <dgm:bulletEnabled val="1"/>
        </dgm:presLayoutVars>
      </dgm:prSet>
      <dgm:spPr/>
      <dgm:t>
        <a:bodyPr/>
        <a:lstStyle/>
        <a:p>
          <a:endParaRPr lang="hr-HR"/>
        </a:p>
      </dgm:t>
    </dgm:pt>
    <dgm:pt modelId="{EA42F244-133B-4EE5-A4C9-507CC7D6E20B}" type="pres">
      <dgm:prSet presAssocID="{FF73F7C5-174A-4725-9637-1A58C3FC85AC}" presName="sibTrans" presStyleCnt="0"/>
      <dgm:spPr/>
    </dgm:pt>
    <dgm:pt modelId="{659BE5DE-B249-471E-837C-706F5DBAB183}" type="pres">
      <dgm:prSet presAssocID="{EDA71763-25E5-4BF7-BB35-482494A29002}" presName="node" presStyleLbl="node1" presStyleIdx="3" presStyleCnt="13">
        <dgm:presLayoutVars>
          <dgm:bulletEnabled val="1"/>
        </dgm:presLayoutVars>
      </dgm:prSet>
      <dgm:spPr/>
      <dgm:t>
        <a:bodyPr/>
        <a:lstStyle/>
        <a:p>
          <a:endParaRPr lang="hr-HR"/>
        </a:p>
      </dgm:t>
    </dgm:pt>
    <dgm:pt modelId="{49FB31EE-CC59-403D-811E-9EF9EB18353F}" type="pres">
      <dgm:prSet presAssocID="{1FE33DD9-1DF7-4356-9E17-D7B6DC0B7AB8}" presName="sibTrans" presStyleCnt="0"/>
      <dgm:spPr/>
    </dgm:pt>
    <dgm:pt modelId="{6DABA653-DFC5-4FF1-B23C-8DCF91DD9959}" type="pres">
      <dgm:prSet presAssocID="{AED8A0FE-FD6F-43F2-B13A-B6DFC71FC600}" presName="node" presStyleLbl="node1" presStyleIdx="4" presStyleCnt="13">
        <dgm:presLayoutVars>
          <dgm:bulletEnabled val="1"/>
        </dgm:presLayoutVars>
      </dgm:prSet>
      <dgm:spPr/>
      <dgm:t>
        <a:bodyPr/>
        <a:lstStyle/>
        <a:p>
          <a:endParaRPr lang="hr-HR"/>
        </a:p>
      </dgm:t>
    </dgm:pt>
    <dgm:pt modelId="{A7325F17-9C67-4C29-81C9-374E95D502B9}" type="pres">
      <dgm:prSet presAssocID="{5F03A82A-271E-4EAD-91A3-02CB6D8D26A0}" presName="sibTrans" presStyleCnt="0"/>
      <dgm:spPr/>
    </dgm:pt>
    <dgm:pt modelId="{EB957D56-AC4F-4FB3-AFB2-AFD6820F07DC}" type="pres">
      <dgm:prSet presAssocID="{4019A43A-ECBA-456D-B711-DC17A344AE7A}" presName="node" presStyleLbl="node1" presStyleIdx="5" presStyleCnt="13">
        <dgm:presLayoutVars>
          <dgm:bulletEnabled val="1"/>
        </dgm:presLayoutVars>
      </dgm:prSet>
      <dgm:spPr/>
      <dgm:t>
        <a:bodyPr/>
        <a:lstStyle/>
        <a:p>
          <a:endParaRPr lang="hr-HR"/>
        </a:p>
      </dgm:t>
    </dgm:pt>
    <dgm:pt modelId="{95424565-1919-4ADF-868F-52A850E30D4C}" type="pres">
      <dgm:prSet presAssocID="{8689C502-2C24-430F-8675-F39324A95A8E}" presName="sibTrans" presStyleCnt="0"/>
      <dgm:spPr/>
    </dgm:pt>
    <dgm:pt modelId="{311E8830-D524-4991-B6CD-E1A5FB9287FD}" type="pres">
      <dgm:prSet presAssocID="{4D3D8C8A-956F-42B4-B87D-3D65F74BD0D0}" presName="node" presStyleLbl="node1" presStyleIdx="6" presStyleCnt="13">
        <dgm:presLayoutVars>
          <dgm:bulletEnabled val="1"/>
        </dgm:presLayoutVars>
      </dgm:prSet>
      <dgm:spPr/>
      <dgm:t>
        <a:bodyPr/>
        <a:lstStyle/>
        <a:p>
          <a:endParaRPr lang="hr-HR"/>
        </a:p>
      </dgm:t>
    </dgm:pt>
    <dgm:pt modelId="{4BCA23F4-B756-4AB5-A681-0D1A37AA2026}" type="pres">
      <dgm:prSet presAssocID="{EC961AC1-D4E8-498C-9C50-FEB0BD60C591}" presName="sibTrans" presStyleCnt="0"/>
      <dgm:spPr/>
    </dgm:pt>
    <dgm:pt modelId="{44535F6A-E448-4177-BCEE-5CEDF67E1F95}" type="pres">
      <dgm:prSet presAssocID="{617215A1-5FB5-4D83-8057-B9DCA81705A4}" presName="node" presStyleLbl="node1" presStyleIdx="7" presStyleCnt="13">
        <dgm:presLayoutVars>
          <dgm:bulletEnabled val="1"/>
        </dgm:presLayoutVars>
      </dgm:prSet>
      <dgm:spPr/>
      <dgm:t>
        <a:bodyPr/>
        <a:lstStyle/>
        <a:p>
          <a:endParaRPr lang="hr-HR"/>
        </a:p>
      </dgm:t>
    </dgm:pt>
    <dgm:pt modelId="{222A9493-640A-4D3F-9848-14380E846F02}" type="pres">
      <dgm:prSet presAssocID="{1DFB3D0D-648D-4C18-A9AD-3ECD005AFE05}" presName="sibTrans" presStyleCnt="0"/>
      <dgm:spPr/>
    </dgm:pt>
    <dgm:pt modelId="{B1336E07-48C3-43EF-9B13-0BCA31E6D0CA}" type="pres">
      <dgm:prSet presAssocID="{2AA0CE73-8F1C-43C9-A5C1-5270166B0463}" presName="node" presStyleLbl="node1" presStyleIdx="8" presStyleCnt="13">
        <dgm:presLayoutVars>
          <dgm:bulletEnabled val="1"/>
        </dgm:presLayoutVars>
      </dgm:prSet>
      <dgm:spPr/>
      <dgm:t>
        <a:bodyPr/>
        <a:lstStyle/>
        <a:p>
          <a:endParaRPr lang="hr-HR"/>
        </a:p>
      </dgm:t>
    </dgm:pt>
    <dgm:pt modelId="{D50AC6EB-F831-4F35-8FF1-0AF7A5D20BBC}" type="pres">
      <dgm:prSet presAssocID="{04D047C4-FE44-4BC0-B11A-1D85E44F53E7}" presName="sibTrans" presStyleCnt="0"/>
      <dgm:spPr/>
    </dgm:pt>
    <dgm:pt modelId="{D1E81CAB-F633-48EA-A451-87215C48F7F9}" type="pres">
      <dgm:prSet presAssocID="{89394E17-3871-419C-B87F-6DC0B8EA5029}" presName="node" presStyleLbl="node1" presStyleIdx="9" presStyleCnt="13">
        <dgm:presLayoutVars>
          <dgm:bulletEnabled val="1"/>
        </dgm:presLayoutVars>
      </dgm:prSet>
      <dgm:spPr/>
      <dgm:t>
        <a:bodyPr/>
        <a:lstStyle/>
        <a:p>
          <a:endParaRPr lang="hr-HR"/>
        </a:p>
      </dgm:t>
    </dgm:pt>
    <dgm:pt modelId="{3547A515-C1C0-46AB-B5EF-E255084AE6E2}" type="pres">
      <dgm:prSet presAssocID="{5F5DD918-37D2-447A-9309-6C4A9BD71944}" presName="sibTrans" presStyleCnt="0"/>
      <dgm:spPr/>
    </dgm:pt>
    <dgm:pt modelId="{DBCA6F2D-EA9E-4440-8A60-F70DC6A68A03}" type="pres">
      <dgm:prSet presAssocID="{918D35D3-B4B2-4893-B7E1-1735F9BFF2EA}" presName="node" presStyleLbl="node1" presStyleIdx="10" presStyleCnt="13">
        <dgm:presLayoutVars>
          <dgm:bulletEnabled val="1"/>
        </dgm:presLayoutVars>
      </dgm:prSet>
      <dgm:spPr/>
      <dgm:t>
        <a:bodyPr/>
        <a:lstStyle/>
        <a:p>
          <a:endParaRPr lang="hr-HR"/>
        </a:p>
      </dgm:t>
    </dgm:pt>
    <dgm:pt modelId="{5124B954-4658-48FC-8C31-5D57A316EC39}" type="pres">
      <dgm:prSet presAssocID="{17083EED-C6A8-437E-BBBA-8B9F656EFB1E}" presName="sibTrans" presStyleCnt="0"/>
      <dgm:spPr/>
    </dgm:pt>
    <dgm:pt modelId="{AFA6C656-4B62-4411-82C9-A9388B812CD2}" type="pres">
      <dgm:prSet presAssocID="{07B2D414-441A-4D8B-9050-D8003F7CFFEA}" presName="node" presStyleLbl="node1" presStyleIdx="11" presStyleCnt="13">
        <dgm:presLayoutVars>
          <dgm:bulletEnabled val="1"/>
        </dgm:presLayoutVars>
      </dgm:prSet>
      <dgm:spPr/>
      <dgm:t>
        <a:bodyPr/>
        <a:lstStyle/>
        <a:p>
          <a:endParaRPr lang="hr-HR"/>
        </a:p>
      </dgm:t>
    </dgm:pt>
    <dgm:pt modelId="{CC881A9E-8506-4B83-B9B6-675FC7F36A9E}" type="pres">
      <dgm:prSet presAssocID="{11E4581C-3467-465A-B36F-5B0D3BF6CFAC}" presName="sibTrans" presStyleCnt="0"/>
      <dgm:spPr/>
    </dgm:pt>
    <dgm:pt modelId="{926B7CCC-47CF-4527-A296-2D7916592448}" type="pres">
      <dgm:prSet presAssocID="{70F1F423-D1DF-463D-82ED-F9A2929D22D1}" presName="node" presStyleLbl="node1" presStyleIdx="12" presStyleCnt="13">
        <dgm:presLayoutVars>
          <dgm:bulletEnabled val="1"/>
        </dgm:presLayoutVars>
      </dgm:prSet>
      <dgm:spPr/>
      <dgm:t>
        <a:bodyPr/>
        <a:lstStyle/>
        <a:p>
          <a:endParaRPr lang="hr-HR"/>
        </a:p>
      </dgm:t>
    </dgm:pt>
  </dgm:ptLst>
  <dgm:cxnLst>
    <dgm:cxn modelId="{7EA1E338-C2DC-4861-A1EC-5D598BD01F56}" type="presOf" srcId="{AED8A0FE-FD6F-43F2-B13A-B6DFC71FC600}" destId="{6DABA653-DFC5-4FF1-B23C-8DCF91DD9959}" srcOrd="0" destOrd="0" presId="urn:microsoft.com/office/officeart/2005/8/layout/default"/>
    <dgm:cxn modelId="{47C4BEC1-AF00-4997-9F43-EFF053203FD0}" srcId="{CC5777B1-E594-4647-A6DB-437CC6FD893B}" destId="{4019A43A-ECBA-456D-B711-DC17A344AE7A}" srcOrd="5" destOrd="0" parTransId="{496C4B07-F1B0-4914-A4A5-BB2EF3A5BE67}" sibTransId="{8689C502-2C24-430F-8675-F39324A95A8E}"/>
    <dgm:cxn modelId="{A8103933-271E-48E3-B3E1-2967B627A84F}" srcId="{CC5777B1-E594-4647-A6DB-437CC6FD893B}" destId="{D2E98545-9372-42BD-B3FB-7A38D251E385}" srcOrd="1" destOrd="0" parTransId="{E5C22364-0030-4FEF-AC45-390DCEF5457C}" sibTransId="{875B2030-779D-41E5-B3AD-8BDE48459978}"/>
    <dgm:cxn modelId="{6D78B5F6-7E1F-4052-B010-AE58023E3E80}" srcId="{CC5777B1-E594-4647-A6DB-437CC6FD893B}" destId="{70F1F423-D1DF-463D-82ED-F9A2929D22D1}" srcOrd="12" destOrd="0" parTransId="{CFD3541F-0C91-472C-A0F1-83D9C4280A0A}" sibTransId="{DCDF4376-CB65-499A-8F6F-567F0F871571}"/>
    <dgm:cxn modelId="{BA0C1C38-D096-4237-8ABA-D72648762C73}" type="presOf" srcId="{2AA0CE73-8F1C-43C9-A5C1-5270166B0463}" destId="{B1336E07-48C3-43EF-9B13-0BCA31E6D0CA}" srcOrd="0" destOrd="0" presId="urn:microsoft.com/office/officeart/2005/8/layout/default"/>
    <dgm:cxn modelId="{FC2F2BA4-69CF-4324-93AA-C74C65DA3169}" srcId="{CC5777B1-E594-4647-A6DB-437CC6FD893B}" destId="{4D3D8C8A-956F-42B4-B87D-3D65F74BD0D0}" srcOrd="6" destOrd="0" parTransId="{54FDA895-5F57-40F8-803C-05429B072EDA}" sibTransId="{EC961AC1-D4E8-498C-9C50-FEB0BD60C591}"/>
    <dgm:cxn modelId="{277E587E-E0F5-46E2-84A4-28F9E33D1C4A}" srcId="{CC5777B1-E594-4647-A6DB-437CC6FD893B}" destId="{2AA0CE73-8F1C-43C9-A5C1-5270166B0463}" srcOrd="8" destOrd="0" parTransId="{D67FD017-E8E9-4007-A1B9-F0680A84024C}" sibTransId="{04D047C4-FE44-4BC0-B11A-1D85E44F53E7}"/>
    <dgm:cxn modelId="{AB3A6C7C-8D77-4DAE-996C-A0CE8DDB26C4}" type="presOf" srcId="{D2E98545-9372-42BD-B3FB-7A38D251E385}" destId="{241B6124-62DF-4462-BC7C-2D0F3B085DD6}" srcOrd="0" destOrd="0" presId="urn:microsoft.com/office/officeart/2005/8/layout/default"/>
    <dgm:cxn modelId="{49933CE0-1FAE-4966-906E-B6FA8C24175E}" type="presOf" srcId="{617215A1-5FB5-4D83-8057-B9DCA81705A4}" destId="{44535F6A-E448-4177-BCEE-5CEDF67E1F95}" srcOrd="0" destOrd="0" presId="urn:microsoft.com/office/officeart/2005/8/layout/default"/>
    <dgm:cxn modelId="{EC9E83B4-D23B-41BF-9577-D0B8298C65C6}" type="presOf" srcId="{07B2D414-441A-4D8B-9050-D8003F7CFFEA}" destId="{AFA6C656-4B62-4411-82C9-A9388B812CD2}" srcOrd="0" destOrd="0" presId="urn:microsoft.com/office/officeart/2005/8/layout/default"/>
    <dgm:cxn modelId="{C349BDB2-EC16-4E89-9FAC-7734BBAECE69}" type="presOf" srcId="{70F1F423-D1DF-463D-82ED-F9A2929D22D1}" destId="{926B7CCC-47CF-4527-A296-2D7916592448}" srcOrd="0" destOrd="0" presId="urn:microsoft.com/office/officeart/2005/8/layout/default"/>
    <dgm:cxn modelId="{71F5897D-D234-4C61-8270-F685DC2C1E7E}" srcId="{CC5777B1-E594-4647-A6DB-437CC6FD893B}" destId="{07B2D414-441A-4D8B-9050-D8003F7CFFEA}" srcOrd="11" destOrd="0" parTransId="{A5BC46FE-DACA-4DE2-9DE6-100D940CA245}" sibTransId="{11E4581C-3467-465A-B36F-5B0D3BF6CFAC}"/>
    <dgm:cxn modelId="{E84AB436-27A0-458C-AC0F-FEE3D855F0DC}" srcId="{CC5777B1-E594-4647-A6DB-437CC6FD893B}" destId="{EDA71763-25E5-4BF7-BB35-482494A29002}" srcOrd="3" destOrd="0" parTransId="{82D2AD9A-BDF6-4BFF-B0E7-01F47181FD21}" sibTransId="{1FE33DD9-1DF7-4356-9E17-D7B6DC0B7AB8}"/>
    <dgm:cxn modelId="{87FC5359-EDEF-4CB7-B457-38FD4A2BFADA}" srcId="{CC5777B1-E594-4647-A6DB-437CC6FD893B}" destId="{270A36FB-CEDD-43BB-90E8-11CABF1186E8}" srcOrd="2" destOrd="0" parTransId="{F1914702-3093-44D9-92CB-5F16665AAEB0}" sibTransId="{FF73F7C5-174A-4725-9637-1A58C3FC85AC}"/>
    <dgm:cxn modelId="{C17E5BEF-51D7-4E66-8F8C-DDEEBBD830BD}" srcId="{CC5777B1-E594-4647-A6DB-437CC6FD893B}" destId="{89394E17-3871-419C-B87F-6DC0B8EA5029}" srcOrd="9" destOrd="0" parTransId="{2D4196EC-F5F6-4EBE-B752-A7C9E9839CE2}" sibTransId="{5F5DD918-37D2-447A-9309-6C4A9BD71944}"/>
    <dgm:cxn modelId="{5ED81B55-F72E-4F06-A17D-97EDC0589DE6}" srcId="{CC5777B1-E594-4647-A6DB-437CC6FD893B}" destId="{918D35D3-B4B2-4893-B7E1-1735F9BFF2EA}" srcOrd="10" destOrd="0" parTransId="{FA7EB88C-29CA-4775-923C-56DA333BA321}" sibTransId="{17083EED-C6A8-437E-BBBA-8B9F656EFB1E}"/>
    <dgm:cxn modelId="{1EFEB696-A59D-4F01-9409-3BE3DE1A18D0}" srcId="{CC5777B1-E594-4647-A6DB-437CC6FD893B}" destId="{617215A1-5FB5-4D83-8057-B9DCA81705A4}" srcOrd="7" destOrd="0" parTransId="{D8A99883-6744-4B1B-8801-7118720C8413}" sibTransId="{1DFB3D0D-648D-4C18-A9AD-3ECD005AFE05}"/>
    <dgm:cxn modelId="{C77E9AF3-5DAC-4F1A-A994-037F4B669338}" type="presOf" srcId="{89394E17-3871-419C-B87F-6DC0B8EA5029}" destId="{D1E81CAB-F633-48EA-A451-87215C48F7F9}" srcOrd="0" destOrd="0" presId="urn:microsoft.com/office/officeart/2005/8/layout/default"/>
    <dgm:cxn modelId="{27B757EE-9719-40E5-86FF-AC8E048DC81B}" srcId="{CC5777B1-E594-4647-A6DB-437CC6FD893B}" destId="{AF178165-4863-424A-B826-EAE6EF4DE40D}" srcOrd="0" destOrd="0" parTransId="{AF0BD203-5DC3-43E9-81A2-0A1DFCDE6632}" sibTransId="{A43E65DB-A01E-4EC3-902E-D010764BD342}"/>
    <dgm:cxn modelId="{BF491F36-D49C-45D9-9A8E-51A7178E4A82}" type="presOf" srcId="{EDA71763-25E5-4BF7-BB35-482494A29002}" destId="{659BE5DE-B249-471E-837C-706F5DBAB183}" srcOrd="0" destOrd="0" presId="urn:microsoft.com/office/officeart/2005/8/layout/default"/>
    <dgm:cxn modelId="{15B189D8-28B9-40A0-B4CB-C292054C38C4}" type="presOf" srcId="{4D3D8C8A-956F-42B4-B87D-3D65F74BD0D0}" destId="{311E8830-D524-4991-B6CD-E1A5FB9287FD}" srcOrd="0" destOrd="0" presId="urn:microsoft.com/office/officeart/2005/8/layout/default"/>
    <dgm:cxn modelId="{F13711E3-5269-4E0F-B63A-397BA5BBF0D0}" type="presOf" srcId="{AF178165-4863-424A-B826-EAE6EF4DE40D}" destId="{2D751054-D743-42FA-BD28-22254004F2F3}" srcOrd="0" destOrd="0" presId="urn:microsoft.com/office/officeart/2005/8/layout/default"/>
    <dgm:cxn modelId="{68BF944C-895B-4AFF-9255-D445C0DD3DF6}" srcId="{CC5777B1-E594-4647-A6DB-437CC6FD893B}" destId="{AED8A0FE-FD6F-43F2-B13A-B6DFC71FC600}" srcOrd="4" destOrd="0" parTransId="{A1495526-40FE-4BA2-8745-C75D8B58CB82}" sibTransId="{5F03A82A-271E-4EAD-91A3-02CB6D8D26A0}"/>
    <dgm:cxn modelId="{1EF98171-1E29-4E2B-B091-8817B09DF4F3}" type="presOf" srcId="{CC5777B1-E594-4647-A6DB-437CC6FD893B}" destId="{2F2270B6-2E0B-4B18-A6B4-DEBA1A810D86}" srcOrd="0" destOrd="0" presId="urn:microsoft.com/office/officeart/2005/8/layout/default"/>
    <dgm:cxn modelId="{D3F45D80-4489-41DA-A99B-D1B173409A09}" type="presOf" srcId="{270A36FB-CEDD-43BB-90E8-11CABF1186E8}" destId="{0CCD539C-F8FA-4608-A7EA-60C82F1D4926}" srcOrd="0" destOrd="0" presId="urn:microsoft.com/office/officeart/2005/8/layout/default"/>
    <dgm:cxn modelId="{9144D94D-43F8-4FE4-8AE5-B85DB4174A3C}" type="presOf" srcId="{4019A43A-ECBA-456D-B711-DC17A344AE7A}" destId="{EB957D56-AC4F-4FB3-AFB2-AFD6820F07DC}" srcOrd="0" destOrd="0" presId="urn:microsoft.com/office/officeart/2005/8/layout/default"/>
    <dgm:cxn modelId="{DECBA0D7-7C3D-40E4-819C-22A83DE396C5}" type="presOf" srcId="{918D35D3-B4B2-4893-B7E1-1735F9BFF2EA}" destId="{DBCA6F2D-EA9E-4440-8A60-F70DC6A68A03}" srcOrd="0" destOrd="0" presId="urn:microsoft.com/office/officeart/2005/8/layout/default"/>
    <dgm:cxn modelId="{8B396774-F632-4242-A3C3-FB8AC92B0C6B}" type="presParOf" srcId="{2F2270B6-2E0B-4B18-A6B4-DEBA1A810D86}" destId="{2D751054-D743-42FA-BD28-22254004F2F3}" srcOrd="0" destOrd="0" presId="urn:microsoft.com/office/officeart/2005/8/layout/default"/>
    <dgm:cxn modelId="{EE77A247-6DCC-4196-AD4B-83C4E3ED9915}" type="presParOf" srcId="{2F2270B6-2E0B-4B18-A6B4-DEBA1A810D86}" destId="{03E1E938-38C4-4D4A-AD16-2A55649AD076}" srcOrd="1" destOrd="0" presId="urn:microsoft.com/office/officeart/2005/8/layout/default"/>
    <dgm:cxn modelId="{B6639893-AD05-4FA2-923F-47A93DE3D118}" type="presParOf" srcId="{2F2270B6-2E0B-4B18-A6B4-DEBA1A810D86}" destId="{241B6124-62DF-4462-BC7C-2D0F3B085DD6}" srcOrd="2" destOrd="0" presId="urn:microsoft.com/office/officeart/2005/8/layout/default"/>
    <dgm:cxn modelId="{29769A1B-A8A3-464B-A9DC-EB4C3E4D17C0}" type="presParOf" srcId="{2F2270B6-2E0B-4B18-A6B4-DEBA1A810D86}" destId="{1DE99EE5-651C-43A1-BF8A-F36BED869858}" srcOrd="3" destOrd="0" presId="urn:microsoft.com/office/officeart/2005/8/layout/default"/>
    <dgm:cxn modelId="{40A8F92B-44BB-4408-9C31-47EFEAE380D4}" type="presParOf" srcId="{2F2270B6-2E0B-4B18-A6B4-DEBA1A810D86}" destId="{0CCD539C-F8FA-4608-A7EA-60C82F1D4926}" srcOrd="4" destOrd="0" presId="urn:microsoft.com/office/officeart/2005/8/layout/default"/>
    <dgm:cxn modelId="{C9C19C5F-0C84-41E0-B673-ECA7D0DB78E0}" type="presParOf" srcId="{2F2270B6-2E0B-4B18-A6B4-DEBA1A810D86}" destId="{EA42F244-133B-4EE5-A4C9-507CC7D6E20B}" srcOrd="5" destOrd="0" presId="urn:microsoft.com/office/officeart/2005/8/layout/default"/>
    <dgm:cxn modelId="{BA5AF7A2-F7C8-452C-93B0-3D195B444352}" type="presParOf" srcId="{2F2270B6-2E0B-4B18-A6B4-DEBA1A810D86}" destId="{659BE5DE-B249-471E-837C-706F5DBAB183}" srcOrd="6" destOrd="0" presId="urn:microsoft.com/office/officeart/2005/8/layout/default"/>
    <dgm:cxn modelId="{C5F158A4-3D26-4B3B-A42C-9E3A6F188B9B}" type="presParOf" srcId="{2F2270B6-2E0B-4B18-A6B4-DEBA1A810D86}" destId="{49FB31EE-CC59-403D-811E-9EF9EB18353F}" srcOrd="7" destOrd="0" presId="urn:microsoft.com/office/officeart/2005/8/layout/default"/>
    <dgm:cxn modelId="{2D6FE487-B68C-45BE-8D1C-364799DD952D}" type="presParOf" srcId="{2F2270B6-2E0B-4B18-A6B4-DEBA1A810D86}" destId="{6DABA653-DFC5-4FF1-B23C-8DCF91DD9959}" srcOrd="8" destOrd="0" presId="urn:microsoft.com/office/officeart/2005/8/layout/default"/>
    <dgm:cxn modelId="{E58E2E41-BF5C-442D-8CD7-C89DA148E5FD}" type="presParOf" srcId="{2F2270B6-2E0B-4B18-A6B4-DEBA1A810D86}" destId="{A7325F17-9C67-4C29-81C9-374E95D502B9}" srcOrd="9" destOrd="0" presId="urn:microsoft.com/office/officeart/2005/8/layout/default"/>
    <dgm:cxn modelId="{7DEFDC8A-6E4B-4A1E-BF7E-80BDB0BF9A41}" type="presParOf" srcId="{2F2270B6-2E0B-4B18-A6B4-DEBA1A810D86}" destId="{EB957D56-AC4F-4FB3-AFB2-AFD6820F07DC}" srcOrd="10" destOrd="0" presId="urn:microsoft.com/office/officeart/2005/8/layout/default"/>
    <dgm:cxn modelId="{3168E59E-A9D4-4568-BCD7-28119867E6DD}" type="presParOf" srcId="{2F2270B6-2E0B-4B18-A6B4-DEBA1A810D86}" destId="{95424565-1919-4ADF-868F-52A850E30D4C}" srcOrd="11" destOrd="0" presId="urn:microsoft.com/office/officeart/2005/8/layout/default"/>
    <dgm:cxn modelId="{555095C3-B55B-4CBA-956F-F0309288A1D5}" type="presParOf" srcId="{2F2270B6-2E0B-4B18-A6B4-DEBA1A810D86}" destId="{311E8830-D524-4991-B6CD-E1A5FB9287FD}" srcOrd="12" destOrd="0" presId="urn:microsoft.com/office/officeart/2005/8/layout/default"/>
    <dgm:cxn modelId="{5FA4F100-171C-4D10-9E0D-A5B46EE43C7B}" type="presParOf" srcId="{2F2270B6-2E0B-4B18-A6B4-DEBA1A810D86}" destId="{4BCA23F4-B756-4AB5-A681-0D1A37AA2026}" srcOrd="13" destOrd="0" presId="urn:microsoft.com/office/officeart/2005/8/layout/default"/>
    <dgm:cxn modelId="{D0403CDA-8FF6-481B-A585-A4F3672853B5}" type="presParOf" srcId="{2F2270B6-2E0B-4B18-A6B4-DEBA1A810D86}" destId="{44535F6A-E448-4177-BCEE-5CEDF67E1F95}" srcOrd="14" destOrd="0" presId="urn:microsoft.com/office/officeart/2005/8/layout/default"/>
    <dgm:cxn modelId="{D3726B1C-4AFB-4984-9391-2FA501479158}" type="presParOf" srcId="{2F2270B6-2E0B-4B18-A6B4-DEBA1A810D86}" destId="{222A9493-640A-4D3F-9848-14380E846F02}" srcOrd="15" destOrd="0" presId="urn:microsoft.com/office/officeart/2005/8/layout/default"/>
    <dgm:cxn modelId="{2D13DE98-7188-400E-B7D1-4FA3552FB10F}" type="presParOf" srcId="{2F2270B6-2E0B-4B18-A6B4-DEBA1A810D86}" destId="{B1336E07-48C3-43EF-9B13-0BCA31E6D0CA}" srcOrd="16" destOrd="0" presId="urn:microsoft.com/office/officeart/2005/8/layout/default"/>
    <dgm:cxn modelId="{CF15DAB8-70C1-4F1D-8C44-9F5D59F76B1E}" type="presParOf" srcId="{2F2270B6-2E0B-4B18-A6B4-DEBA1A810D86}" destId="{D50AC6EB-F831-4F35-8FF1-0AF7A5D20BBC}" srcOrd="17" destOrd="0" presId="urn:microsoft.com/office/officeart/2005/8/layout/default"/>
    <dgm:cxn modelId="{4BB1F363-26D5-400F-A56E-F64A76809311}" type="presParOf" srcId="{2F2270B6-2E0B-4B18-A6B4-DEBA1A810D86}" destId="{D1E81CAB-F633-48EA-A451-87215C48F7F9}" srcOrd="18" destOrd="0" presId="urn:microsoft.com/office/officeart/2005/8/layout/default"/>
    <dgm:cxn modelId="{4E43A739-6DC0-48CB-A65D-99749F0A9827}" type="presParOf" srcId="{2F2270B6-2E0B-4B18-A6B4-DEBA1A810D86}" destId="{3547A515-C1C0-46AB-B5EF-E255084AE6E2}" srcOrd="19" destOrd="0" presId="urn:microsoft.com/office/officeart/2005/8/layout/default"/>
    <dgm:cxn modelId="{5C118F46-0C5E-466B-B015-EB721DE8C4B5}" type="presParOf" srcId="{2F2270B6-2E0B-4B18-A6B4-DEBA1A810D86}" destId="{DBCA6F2D-EA9E-4440-8A60-F70DC6A68A03}" srcOrd="20" destOrd="0" presId="urn:microsoft.com/office/officeart/2005/8/layout/default"/>
    <dgm:cxn modelId="{A2F13A3D-F699-4624-8EEA-7F9E777DC6AC}" type="presParOf" srcId="{2F2270B6-2E0B-4B18-A6B4-DEBA1A810D86}" destId="{5124B954-4658-48FC-8C31-5D57A316EC39}" srcOrd="21" destOrd="0" presId="urn:microsoft.com/office/officeart/2005/8/layout/default"/>
    <dgm:cxn modelId="{0AB8A8C8-7A2A-4C02-9F63-4862721540B4}" type="presParOf" srcId="{2F2270B6-2E0B-4B18-A6B4-DEBA1A810D86}" destId="{AFA6C656-4B62-4411-82C9-A9388B812CD2}" srcOrd="22" destOrd="0" presId="urn:microsoft.com/office/officeart/2005/8/layout/default"/>
    <dgm:cxn modelId="{CB461D86-8299-4098-932C-225B73104EE5}" type="presParOf" srcId="{2F2270B6-2E0B-4B18-A6B4-DEBA1A810D86}" destId="{CC881A9E-8506-4B83-B9B6-675FC7F36A9E}" srcOrd="23" destOrd="0" presId="urn:microsoft.com/office/officeart/2005/8/layout/default"/>
    <dgm:cxn modelId="{343D22CC-0A88-45C6-8A72-7E1448AF719C}" type="presParOf" srcId="{2F2270B6-2E0B-4B18-A6B4-DEBA1A810D86}" destId="{926B7CCC-47CF-4527-A296-2D7916592448}" srcOrd="2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A5139CA-677C-46BF-AFB6-D8E9BDB83EC6}"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891A35E5-256E-4F4A-80EE-BC620D22A16B}">
      <dgm:prSet/>
      <dgm:spPr/>
      <dgm:t>
        <a:bodyPr/>
        <a:lstStyle/>
        <a:p>
          <a:r>
            <a:rPr lang="hr-HR"/>
            <a:t>Požeška biskupija na poseban način skrbi o učenicima koji imaju dodatne troškove školovanja.</a:t>
          </a:r>
          <a:endParaRPr lang="en-US"/>
        </a:p>
      </dgm:t>
    </dgm:pt>
    <dgm:pt modelId="{DA71D7DC-218E-46E8-8E21-4EB1A5550092}" type="parTrans" cxnId="{0B7F3409-6872-4860-B2EA-5E08E1799DEC}">
      <dgm:prSet/>
      <dgm:spPr/>
      <dgm:t>
        <a:bodyPr/>
        <a:lstStyle/>
        <a:p>
          <a:endParaRPr lang="en-US"/>
        </a:p>
      </dgm:t>
    </dgm:pt>
    <dgm:pt modelId="{CE5ACFCB-E31B-4800-A1A0-DCEB3DF76EEC}" type="sibTrans" cxnId="{0B7F3409-6872-4860-B2EA-5E08E1799DEC}">
      <dgm:prSet/>
      <dgm:spPr/>
      <dgm:t>
        <a:bodyPr/>
        <a:lstStyle/>
        <a:p>
          <a:endParaRPr lang="en-US"/>
        </a:p>
      </dgm:t>
    </dgm:pt>
    <dgm:pt modelId="{67D3E0A3-13BC-48D2-89AF-49A69740ADB9}">
      <dgm:prSet/>
      <dgm:spPr/>
      <dgm:t>
        <a:bodyPr/>
        <a:lstStyle/>
        <a:p>
          <a:r>
            <a:rPr lang="hr-HR"/>
            <a:t>Trošak prijevoza za učenike koji svakodnevno koriste usluge javnog prijevoza dijelom sufinancira Virovitičko-podravska županija, a preostali dio koji trebaju osigurati roditelji za naše učenike to čini Požeška biskupija.</a:t>
          </a:r>
          <a:endParaRPr lang="en-US"/>
        </a:p>
      </dgm:t>
    </dgm:pt>
    <dgm:pt modelId="{54C3D550-25EE-4CD5-9A15-407C2CD07AA7}" type="parTrans" cxnId="{7699BDD3-4064-42DA-84BE-4298027A6A95}">
      <dgm:prSet/>
      <dgm:spPr/>
      <dgm:t>
        <a:bodyPr/>
        <a:lstStyle/>
        <a:p>
          <a:endParaRPr lang="en-US"/>
        </a:p>
      </dgm:t>
    </dgm:pt>
    <dgm:pt modelId="{02906101-A084-45B4-9A1D-6949C2FDFD6A}" type="sibTrans" cxnId="{7699BDD3-4064-42DA-84BE-4298027A6A95}">
      <dgm:prSet/>
      <dgm:spPr/>
      <dgm:t>
        <a:bodyPr/>
        <a:lstStyle/>
        <a:p>
          <a:endParaRPr lang="en-US"/>
        </a:p>
      </dgm:t>
    </dgm:pt>
    <dgm:pt modelId="{E4AD2B30-415C-4086-BFB7-6A4D254DE032}">
      <dgm:prSet/>
      <dgm:spPr/>
      <dgm:t>
        <a:bodyPr/>
        <a:lstStyle/>
        <a:p>
          <a:r>
            <a:rPr lang="hr-HR"/>
            <a:t>Učenicima koji su iz udaljenijih mjesta, te nemaju mogućnost svakodnevnog odlaska kući, već su smješteni u Učenički dom također se pokriva trošak smještaja u dom.</a:t>
          </a:r>
          <a:endParaRPr lang="en-US"/>
        </a:p>
      </dgm:t>
    </dgm:pt>
    <dgm:pt modelId="{5CC9B901-E708-4B84-854B-5F87785389E4}" type="parTrans" cxnId="{C6702A20-A835-404D-B891-77D39FCE12C6}">
      <dgm:prSet/>
      <dgm:spPr/>
      <dgm:t>
        <a:bodyPr/>
        <a:lstStyle/>
        <a:p>
          <a:endParaRPr lang="en-US"/>
        </a:p>
      </dgm:t>
    </dgm:pt>
    <dgm:pt modelId="{E4376CA9-A60A-490A-B1A0-2EC64F250469}" type="sibTrans" cxnId="{C6702A20-A835-404D-B891-77D39FCE12C6}">
      <dgm:prSet/>
      <dgm:spPr/>
      <dgm:t>
        <a:bodyPr/>
        <a:lstStyle/>
        <a:p>
          <a:endParaRPr lang="en-US"/>
        </a:p>
      </dgm:t>
    </dgm:pt>
    <dgm:pt modelId="{678D882B-8E6D-41E5-A578-1B34974F2E49}" type="pres">
      <dgm:prSet presAssocID="{EA5139CA-677C-46BF-AFB6-D8E9BDB83EC6}" presName="linear" presStyleCnt="0">
        <dgm:presLayoutVars>
          <dgm:animLvl val="lvl"/>
          <dgm:resizeHandles val="exact"/>
        </dgm:presLayoutVars>
      </dgm:prSet>
      <dgm:spPr/>
      <dgm:t>
        <a:bodyPr/>
        <a:lstStyle/>
        <a:p>
          <a:endParaRPr lang="hr-HR"/>
        </a:p>
      </dgm:t>
    </dgm:pt>
    <dgm:pt modelId="{3EB81519-C6D6-43EA-AAE5-1E39E3D283C3}" type="pres">
      <dgm:prSet presAssocID="{891A35E5-256E-4F4A-80EE-BC620D22A16B}" presName="parentText" presStyleLbl="node1" presStyleIdx="0" presStyleCnt="3">
        <dgm:presLayoutVars>
          <dgm:chMax val="0"/>
          <dgm:bulletEnabled val="1"/>
        </dgm:presLayoutVars>
      </dgm:prSet>
      <dgm:spPr/>
      <dgm:t>
        <a:bodyPr/>
        <a:lstStyle/>
        <a:p>
          <a:endParaRPr lang="hr-HR"/>
        </a:p>
      </dgm:t>
    </dgm:pt>
    <dgm:pt modelId="{3174B4B7-0563-47CC-8FF8-CAB3AAD5DEA0}" type="pres">
      <dgm:prSet presAssocID="{CE5ACFCB-E31B-4800-A1A0-DCEB3DF76EEC}" presName="spacer" presStyleCnt="0"/>
      <dgm:spPr/>
    </dgm:pt>
    <dgm:pt modelId="{98543F1E-4712-4601-958A-088AB93E5B56}" type="pres">
      <dgm:prSet presAssocID="{67D3E0A3-13BC-48D2-89AF-49A69740ADB9}" presName="parentText" presStyleLbl="node1" presStyleIdx="1" presStyleCnt="3">
        <dgm:presLayoutVars>
          <dgm:chMax val="0"/>
          <dgm:bulletEnabled val="1"/>
        </dgm:presLayoutVars>
      </dgm:prSet>
      <dgm:spPr/>
      <dgm:t>
        <a:bodyPr/>
        <a:lstStyle/>
        <a:p>
          <a:endParaRPr lang="hr-HR"/>
        </a:p>
      </dgm:t>
    </dgm:pt>
    <dgm:pt modelId="{6BE3F39E-1C29-4654-B6DA-E258C4399A3A}" type="pres">
      <dgm:prSet presAssocID="{02906101-A084-45B4-9A1D-6949C2FDFD6A}" presName="spacer" presStyleCnt="0"/>
      <dgm:spPr/>
    </dgm:pt>
    <dgm:pt modelId="{3E9FC5EC-AD72-4821-8617-8B6B04FBF99C}" type="pres">
      <dgm:prSet presAssocID="{E4AD2B30-415C-4086-BFB7-6A4D254DE032}" presName="parentText" presStyleLbl="node1" presStyleIdx="2" presStyleCnt="3">
        <dgm:presLayoutVars>
          <dgm:chMax val="0"/>
          <dgm:bulletEnabled val="1"/>
        </dgm:presLayoutVars>
      </dgm:prSet>
      <dgm:spPr/>
      <dgm:t>
        <a:bodyPr/>
        <a:lstStyle/>
        <a:p>
          <a:endParaRPr lang="hr-HR"/>
        </a:p>
      </dgm:t>
    </dgm:pt>
  </dgm:ptLst>
  <dgm:cxnLst>
    <dgm:cxn modelId="{2D086012-C468-4C34-A32F-5026DFA10E80}" type="presOf" srcId="{EA5139CA-677C-46BF-AFB6-D8E9BDB83EC6}" destId="{678D882B-8E6D-41E5-A578-1B34974F2E49}" srcOrd="0" destOrd="0" presId="urn:microsoft.com/office/officeart/2005/8/layout/vList2"/>
    <dgm:cxn modelId="{CA2FCE50-2D51-4DBE-A30B-9905CDAA065F}" type="presOf" srcId="{67D3E0A3-13BC-48D2-89AF-49A69740ADB9}" destId="{98543F1E-4712-4601-958A-088AB93E5B56}" srcOrd="0" destOrd="0" presId="urn:microsoft.com/office/officeart/2005/8/layout/vList2"/>
    <dgm:cxn modelId="{997C5D7F-AD0A-4B72-8D2D-CD6BAC72C866}" type="presOf" srcId="{891A35E5-256E-4F4A-80EE-BC620D22A16B}" destId="{3EB81519-C6D6-43EA-AAE5-1E39E3D283C3}" srcOrd="0" destOrd="0" presId="urn:microsoft.com/office/officeart/2005/8/layout/vList2"/>
    <dgm:cxn modelId="{31FCD1AA-0FE4-4D72-A1CA-A22454F714EE}" type="presOf" srcId="{E4AD2B30-415C-4086-BFB7-6A4D254DE032}" destId="{3E9FC5EC-AD72-4821-8617-8B6B04FBF99C}" srcOrd="0" destOrd="0" presId="urn:microsoft.com/office/officeart/2005/8/layout/vList2"/>
    <dgm:cxn modelId="{7699BDD3-4064-42DA-84BE-4298027A6A95}" srcId="{EA5139CA-677C-46BF-AFB6-D8E9BDB83EC6}" destId="{67D3E0A3-13BC-48D2-89AF-49A69740ADB9}" srcOrd="1" destOrd="0" parTransId="{54C3D550-25EE-4CD5-9A15-407C2CD07AA7}" sibTransId="{02906101-A084-45B4-9A1D-6949C2FDFD6A}"/>
    <dgm:cxn modelId="{0B7F3409-6872-4860-B2EA-5E08E1799DEC}" srcId="{EA5139CA-677C-46BF-AFB6-D8E9BDB83EC6}" destId="{891A35E5-256E-4F4A-80EE-BC620D22A16B}" srcOrd="0" destOrd="0" parTransId="{DA71D7DC-218E-46E8-8E21-4EB1A5550092}" sibTransId="{CE5ACFCB-E31B-4800-A1A0-DCEB3DF76EEC}"/>
    <dgm:cxn modelId="{C6702A20-A835-404D-B891-77D39FCE12C6}" srcId="{EA5139CA-677C-46BF-AFB6-D8E9BDB83EC6}" destId="{E4AD2B30-415C-4086-BFB7-6A4D254DE032}" srcOrd="2" destOrd="0" parTransId="{5CC9B901-E708-4B84-854B-5F87785389E4}" sibTransId="{E4376CA9-A60A-490A-B1A0-2EC64F250469}"/>
    <dgm:cxn modelId="{CA578056-9F60-4326-9D87-07D740400E1C}" type="presParOf" srcId="{678D882B-8E6D-41E5-A578-1B34974F2E49}" destId="{3EB81519-C6D6-43EA-AAE5-1E39E3D283C3}" srcOrd="0" destOrd="0" presId="urn:microsoft.com/office/officeart/2005/8/layout/vList2"/>
    <dgm:cxn modelId="{E02A29D1-860E-4A3B-A548-A29463F43043}" type="presParOf" srcId="{678D882B-8E6D-41E5-A578-1B34974F2E49}" destId="{3174B4B7-0563-47CC-8FF8-CAB3AAD5DEA0}" srcOrd="1" destOrd="0" presId="urn:microsoft.com/office/officeart/2005/8/layout/vList2"/>
    <dgm:cxn modelId="{C45A7C35-FDC9-44AA-B42E-76C7542B70B7}" type="presParOf" srcId="{678D882B-8E6D-41E5-A578-1B34974F2E49}" destId="{98543F1E-4712-4601-958A-088AB93E5B56}" srcOrd="2" destOrd="0" presId="urn:microsoft.com/office/officeart/2005/8/layout/vList2"/>
    <dgm:cxn modelId="{48FA1CDE-41F8-4303-B17A-978C1339F226}" type="presParOf" srcId="{678D882B-8E6D-41E5-A578-1B34974F2E49}" destId="{6BE3F39E-1C29-4654-B6DA-E258C4399A3A}" srcOrd="3" destOrd="0" presId="urn:microsoft.com/office/officeart/2005/8/layout/vList2"/>
    <dgm:cxn modelId="{1BE59AD7-98E4-4712-B160-A8092CB6CC1E}" type="presParOf" srcId="{678D882B-8E6D-41E5-A578-1B34974F2E49}" destId="{3E9FC5EC-AD72-4821-8617-8B6B04FBF99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53DA2D3-5303-439B-A633-D9102C64CC0D}" type="doc">
      <dgm:prSet loTypeId="urn:microsoft.com/office/officeart/2016/7/layout/LinearArrowProcessNumbered" loCatId="process" qsTypeId="urn:microsoft.com/office/officeart/2005/8/quickstyle/simple1" qsCatId="simple" csTypeId="urn:microsoft.com/office/officeart/2005/8/colors/colorful1" csCatId="colorful" phldr="1"/>
      <dgm:spPr/>
      <dgm:t>
        <a:bodyPr/>
        <a:lstStyle/>
        <a:p>
          <a:endParaRPr lang="en-US"/>
        </a:p>
      </dgm:t>
    </dgm:pt>
    <dgm:pt modelId="{9CDAC107-CE98-495E-B049-BFCBF5CCC484}">
      <dgm:prSet/>
      <dgm:spPr/>
      <dgm:t>
        <a:bodyPr/>
        <a:lstStyle/>
        <a:p>
          <a:r>
            <a:rPr lang="hr-HR"/>
            <a:t>U odnosu na druge škole mi smo manja škola, no upravo to daje mogućnost našim nastavnicima da se u potpunosti posvete svakom učeniku, da otkrivaju njegove mogućnosti i sposobnosti i da mu pomognu kako  bi ih što bolje razvijao.</a:t>
          </a:r>
          <a:endParaRPr lang="en-US"/>
        </a:p>
      </dgm:t>
    </dgm:pt>
    <dgm:pt modelId="{B4119B71-BE74-477C-8981-7782B45E1F51}" type="parTrans" cxnId="{459171BD-F462-47BA-9DB3-DE16358ADAD8}">
      <dgm:prSet/>
      <dgm:spPr/>
      <dgm:t>
        <a:bodyPr/>
        <a:lstStyle/>
        <a:p>
          <a:endParaRPr lang="en-US"/>
        </a:p>
      </dgm:t>
    </dgm:pt>
    <dgm:pt modelId="{EE708FB4-7116-47F1-BD49-CB545A1B5F02}" type="sibTrans" cxnId="{459171BD-F462-47BA-9DB3-DE16358ADAD8}">
      <dgm:prSet phldrT="1" phldr="0"/>
      <dgm:spPr/>
      <dgm:t>
        <a:bodyPr/>
        <a:lstStyle/>
        <a:p>
          <a:r>
            <a:rPr lang="en-US"/>
            <a:t>1</a:t>
          </a:r>
        </a:p>
      </dgm:t>
    </dgm:pt>
    <dgm:pt modelId="{F64EA256-94A4-437B-A97D-806754ADD9C6}">
      <dgm:prSet/>
      <dgm:spPr/>
      <dgm:t>
        <a:bodyPr/>
        <a:lstStyle/>
        <a:p>
          <a:r>
            <a:rPr lang="hr-HR"/>
            <a:t>Svakog učenika doživljavamo kao osobu koja ima svoj karakter, svoju osobnost, svoje dobre i loše dane, a mi smo tu da s njim podijelimo i lijepe i teške trenutke.</a:t>
          </a:r>
          <a:endParaRPr lang="en-US"/>
        </a:p>
      </dgm:t>
    </dgm:pt>
    <dgm:pt modelId="{1017D17E-2EAE-4824-B366-1A227DC015CA}" type="parTrans" cxnId="{E5523721-64A6-4CD5-865B-E329FA646E45}">
      <dgm:prSet/>
      <dgm:spPr/>
      <dgm:t>
        <a:bodyPr/>
        <a:lstStyle/>
        <a:p>
          <a:endParaRPr lang="en-US"/>
        </a:p>
      </dgm:t>
    </dgm:pt>
    <dgm:pt modelId="{987C440D-B0D3-4D47-B1DA-F57B8C2876B1}" type="sibTrans" cxnId="{E5523721-64A6-4CD5-865B-E329FA646E45}">
      <dgm:prSet phldrT="2" phldr="0"/>
      <dgm:spPr/>
      <dgm:t>
        <a:bodyPr/>
        <a:lstStyle/>
        <a:p>
          <a:r>
            <a:rPr lang="en-US"/>
            <a:t>2</a:t>
          </a:r>
        </a:p>
      </dgm:t>
    </dgm:pt>
    <dgm:pt modelId="{EF8BA065-EC89-4199-B12D-7763425A924B}">
      <dgm:prSet/>
      <dgm:spPr/>
      <dgm:t>
        <a:bodyPr/>
        <a:lstStyle/>
        <a:p>
          <a:r>
            <a:rPr lang="hr-HR" dirty="0"/>
            <a:t>Svi se međusobno dobro poznaju, a u duhu evanđeoskih vrijednosti </a:t>
          </a:r>
          <a:r>
            <a:rPr lang="hr-HR" dirty="0" smtClean="0"/>
            <a:t>potičemo </a:t>
          </a:r>
          <a:r>
            <a:rPr lang="hr-HR" dirty="0"/>
            <a:t>međusobno poštovanje, pomaganje i solidarnost.</a:t>
          </a:r>
          <a:endParaRPr lang="en-US" dirty="0"/>
        </a:p>
      </dgm:t>
    </dgm:pt>
    <dgm:pt modelId="{604AC11D-ABB5-404A-A1C0-AC925DD63F6E}" type="parTrans" cxnId="{1B2242A8-D0DF-4B16-9581-AF27828F93CA}">
      <dgm:prSet/>
      <dgm:spPr/>
      <dgm:t>
        <a:bodyPr/>
        <a:lstStyle/>
        <a:p>
          <a:endParaRPr lang="en-US"/>
        </a:p>
      </dgm:t>
    </dgm:pt>
    <dgm:pt modelId="{8697E44F-D26C-4C35-979B-D67C9C0AD4ED}" type="sibTrans" cxnId="{1B2242A8-D0DF-4B16-9581-AF27828F93CA}">
      <dgm:prSet phldrT="3" phldr="0"/>
      <dgm:spPr/>
      <dgm:t>
        <a:bodyPr/>
        <a:lstStyle/>
        <a:p>
          <a:r>
            <a:rPr lang="en-US"/>
            <a:t>3</a:t>
          </a:r>
        </a:p>
      </dgm:t>
    </dgm:pt>
    <dgm:pt modelId="{4DDDA012-7049-48D8-A56E-D75C074EB402}">
      <dgm:prSet/>
      <dgm:spPr/>
      <dgm:t>
        <a:bodyPr/>
        <a:lstStyle/>
        <a:p>
          <a:r>
            <a:rPr lang="hr-HR"/>
            <a:t>Profesori su pristupačni, srdačni, stručni i kvalitetni, te spremni pomoći u svakom trenutku.</a:t>
          </a:r>
          <a:endParaRPr lang="en-US"/>
        </a:p>
      </dgm:t>
    </dgm:pt>
    <dgm:pt modelId="{5C0CCB05-D8A9-4AAE-B579-E44B29F3CC0C}" type="parTrans" cxnId="{6F8FD6C3-7E38-4002-83B0-0E95DB59FDA3}">
      <dgm:prSet/>
      <dgm:spPr/>
      <dgm:t>
        <a:bodyPr/>
        <a:lstStyle/>
        <a:p>
          <a:endParaRPr lang="en-US"/>
        </a:p>
      </dgm:t>
    </dgm:pt>
    <dgm:pt modelId="{83808E75-F868-40D0-8DAF-6A47337AA08E}" type="sibTrans" cxnId="{6F8FD6C3-7E38-4002-83B0-0E95DB59FDA3}">
      <dgm:prSet phldrT="4" phldr="0"/>
      <dgm:spPr/>
      <dgm:t>
        <a:bodyPr/>
        <a:lstStyle/>
        <a:p>
          <a:r>
            <a:rPr lang="en-US"/>
            <a:t>4</a:t>
          </a:r>
        </a:p>
      </dgm:t>
    </dgm:pt>
    <dgm:pt modelId="{67569B0A-50FC-4CAE-AA55-AA2BBFA5DB7B}">
      <dgm:prSet/>
      <dgm:spPr/>
      <dgm:t>
        <a:bodyPr/>
        <a:lstStyle/>
        <a:p>
          <a:pPr rtl="0"/>
          <a:r>
            <a:rPr lang="hr-HR"/>
            <a:t>U školi vlada vrlo lijepo ozračje, pozitivno i poticajno.</a:t>
          </a:r>
          <a:r>
            <a:rPr lang="hr-HR">
              <a:latin typeface="Univers"/>
            </a:rPr>
            <a:t>  Imamo novu školsku zgradu koja je jako lijepa, a imamo i ormariće gdje učenici mogu ostaviti svoje stvari na sigurnom, tenisice za tjelesni pa i udžbenike  koji im nisu potrebni kod kuće.</a:t>
          </a:r>
          <a:endParaRPr lang="en-US"/>
        </a:p>
      </dgm:t>
    </dgm:pt>
    <dgm:pt modelId="{41A52A49-34F6-4A6C-A0C6-8D292F536358}" type="parTrans" cxnId="{9CB2EDD8-1F80-4641-96A4-C2822593D06A}">
      <dgm:prSet/>
      <dgm:spPr/>
      <dgm:t>
        <a:bodyPr/>
        <a:lstStyle/>
        <a:p>
          <a:endParaRPr lang="en-US"/>
        </a:p>
      </dgm:t>
    </dgm:pt>
    <dgm:pt modelId="{CF9BF223-9EB4-4382-960F-995ECFB0A2ED}" type="sibTrans" cxnId="{9CB2EDD8-1F80-4641-96A4-C2822593D06A}">
      <dgm:prSet phldrT="5" phldr="0"/>
      <dgm:spPr/>
      <dgm:t>
        <a:bodyPr/>
        <a:lstStyle/>
        <a:p>
          <a:r>
            <a:rPr lang="en-US"/>
            <a:t>5</a:t>
          </a:r>
        </a:p>
      </dgm:t>
    </dgm:pt>
    <dgm:pt modelId="{878A08F3-4AA7-4EDD-867E-181A6EF7C319}" type="pres">
      <dgm:prSet presAssocID="{C53DA2D3-5303-439B-A633-D9102C64CC0D}" presName="linearFlow" presStyleCnt="0">
        <dgm:presLayoutVars>
          <dgm:dir/>
          <dgm:animLvl val="lvl"/>
          <dgm:resizeHandles val="exact"/>
        </dgm:presLayoutVars>
      </dgm:prSet>
      <dgm:spPr/>
      <dgm:t>
        <a:bodyPr/>
        <a:lstStyle/>
        <a:p>
          <a:endParaRPr lang="hr-HR"/>
        </a:p>
      </dgm:t>
    </dgm:pt>
    <dgm:pt modelId="{4DBFECC4-C4DD-4B19-B5BD-554AF5B50B8C}" type="pres">
      <dgm:prSet presAssocID="{9CDAC107-CE98-495E-B049-BFCBF5CCC484}" presName="compositeNode" presStyleCnt="0"/>
      <dgm:spPr/>
    </dgm:pt>
    <dgm:pt modelId="{574010DD-FAF5-4BFB-B457-4458F0DDB67C}" type="pres">
      <dgm:prSet presAssocID="{9CDAC107-CE98-495E-B049-BFCBF5CCC484}" presName="parTx" presStyleLbl="node1" presStyleIdx="0" presStyleCnt="0">
        <dgm:presLayoutVars>
          <dgm:chMax val="0"/>
          <dgm:chPref val="0"/>
          <dgm:bulletEnabled val="1"/>
        </dgm:presLayoutVars>
      </dgm:prSet>
      <dgm:spPr/>
    </dgm:pt>
    <dgm:pt modelId="{321B37B1-8D76-4044-AD10-B835CA941DE2}" type="pres">
      <dgm:prSet presAssocID="{9CDAC107-CE98-495E-B049-BFCBF5CCC484}" presName="parSh" presStyleCnt="0"/>
      <dgm:spPr/>
    </dgm:pt>
    <dgm:pt modelId="{33148163-2F78-465F-89ED-F4C6410A651B}" type="pres">
      <dgm:prSet presAssocID="{9CDAC107-CE98-495E-B049-BFCBF5CCC484}" presName="lineNode" presStyleLbl="alignAccFollowNode1" presStyleIdx="0" presStyleCnt="15"/>
      <dgm:spPr/>
    </dgm:pt>
    <dgm:pt modelId="{4F08B55E-4EB1-4049-9A36-18A19E764D2E}" type="pres">
      <dgm:prSet presAssocID="{9CDAC107-CE98-495E-B049-BFCBF5CCC484}" presName="lineArrowNode" presStyleLbl="alignAccFollowNode1" presStyleIdx="1" presStyleCnt="15"/>
      <dgm:spPr/>
    </dgm:pt>
    <dgm:pt modelId="{F93676AA-8B87-496B-9911-5D22AFA18C8F}" type="pres">
      <dgm:prSet presAssocID="{EE708FB4-7116-47F1-BD49-CB545A1B5F02}" presName="sibTransNodeCircle" presStyleLbl="alignNode1" presStyleIdx="0" presStyleCnt="5">
        <dgm:presLayoutVars>
          <dgm:chMax val="0"/>
          <dgm:bulletEnabled/>
        </dgm:presLayoutVars>
      </dgm:prSet>
      <dgm:spPr/>
      <dgm:t>
        <a:bodyPr/>
        <a:lstStyle/>
        <a:p>
          <a:endParaRPr lang="hr-HR"/>
        </a:p>
      </dgm:t>
    </dgm:pt>
    <dgm:pt modelId="{CC150C20-A9D3-4CB5-ABC3-DBACB3A92BD2}" type="pres">
      <dgm:prSet presAssocID="{EE708FB4-7116-47F1-BD49-CB545A1B5F02}" presName="spacerBetweenCircleAndCallout" presStyleCnt="0">
        <dgm:presLayoutVars/>
      </dgm:prSet>
      <dgm:spPr/>
    </dgm:pt>
    <dgm:pt modelId="{5778A6DE-544E-4EDE-B7F8-02B102EB5C8C}" type="pres">
      <dgm:prSet presAssocID="{9CDAC107-CE98-495E-B049-BFCBF5CCC484}" presName="nodeText" presStyleLbl="alignAccFollowNode1" presStyleIdx="2" presStyleCnt="15">
        <dgm:presLayoutVars>
          <dgm:bulletEnabled val="1"/>
        </dgm:presLayoutVars>
      </dgm:prSet>
      <dgm:spPr/>
      <dgm:t>
        <a:bodyPr/>
        <a:lstStyle/>
        <a:p>
          <a:endParaRPr lang="hr-HR"/>
        </a:p>
      </dgm:t>
    </dgm:pt>
    <dgm:pt modelId="{6CA2E726-DC94-498A-8F21-2DBC956A8705}" type="pres">
      <dgm:prSet presAssocID="{EE708FB4-7116-47F1-BD49-CB545A1B5F02}" presName="sibTransComposite" presStyleCnt="0"/>
      <dgm:spPr/>
    </dgm:pt>
    <dgm:pt modelId="{64D75CF2-90F3-467C-8326-38A756BB6C3E}" type="pres">
      <dgm:prSet presAssocID="{F64EA256-94A4-437B-A97D-806754ADD9C6}" presName="compositeNode" presStyleCnt="0"/>
      <dgm:spPr/>
    </dgm:pt>
    <dgm:pt modelId="{D8B120F6-9AC9-4581-9E1E-0E1827569E37}" type="pres">
      <dgm:prSet presAssocID="{F64EA256-94A4-437B-A97D-806754ADD9C6}" presName="parTx" presStyleLbl="node1" presStyleIdx="0" presStyleCnt="0">
        <dgm:presLayoutVars>
          <dgm:chMax val="0"/>
          <dgm:chPref val="0"/>
          <dgm:bulletEnabled val="1"/>
        </dgm:presLayoutVars>
      </dgm:prSet>
      <dgm:spPr/>
    </dgm:pt>
    <dgm:pt modelId="{76BA8CF2-42FA-4EE2-8505-3F5D1CCEBDFD}" type="pres">
      <dgm:prSet presAssocID="{F64EA256-94A4-437B-A97D-806754ADD9C6}" presName="parSh" presStyleCnt="0"/>
      <dgm:spPr/>
    </dgm:pt>
    <dgm:pt modelId="{5ABDC1A2-63A0-4084-BED1-013ADC313CEF}" type="pres">
      <dgm:prSet presAssocID="{F64EA256-94A4-437B-A97D-806754ADD9C6}" presName="lineNode" presStyleLbl="alignAccFollowNode1" presStyleIdx="3" presStyleCnt="15"/>
      <dgm:spPr/>
    </dgm:pt>
    <dgm:pt modelId="{32BF24B6-68A5-4F93-ACEC-318E46FBC1DF}" type="pres">
      <dgm:prSet presAssocID="{F64EA256-94A4-437B-A97D-806754ADD9C6}" presName="lineArrowNode" presStyleLbl="alignAccFollowNode1" presStyleIdx="4" presStyleCnt="15"/>
      <dgm:spPr/>
    </dgm:pt>
    <dgm:pt modelId="{DF756C73-66D9-4ED2-8220-32830AB804B6}" type="pres">
      <dgm:prSet presAssocID="{987C440D-B0D3-4D47-B1DA-F57B8C2876B1}" presName="sibTransNodeCircle" presStyleLbl="alignNode1" presStyleIdx="1" presStyleCnt="5">
        <dgm:presLayoutVars>
          <dgm:chMax val="0"/>
          <dgm:bulletEnabled/>
        </dgm:presLayoutVars>
      </dgm:prSet>
      <dgm:spPr/>
      <dgm:t>
        <a:bodyPr/>
        <a:lstStyle/>
        <a:p>
          <a:endParaRPr lang="hr-HR"/>
        </a:p>
      </dgm:t>
    </dgm:pt>
    <dgm:pt modelId="{956C6110-B98A-484F-9563-BFC0EB056F95}" type="pres">
      <dgm:prSet presAssocID="{987C440D-B0D3-4D47-B1DA-F57B8C2876B1}" presName="spacerBetweenCircleAndCallout" presStyleCnt="0">
        <dgm:presLayoutVars/>
      </dgm:prSet>
      <dgm:spPr/>
    </dgm:pt>
    <dgm:pt modelId="{EB27F35A-F2D2-4284-B5F4-C5035A1A3265}" type="pres">
      <dgm:prSet presAssocID="{F64EA256-94A4-437B-A97D-806754ADD9C6}" presName="nodeText" presStyleLbl="alignAccFollowNode1" presStyleIdx="5" presStyleCnt="15">
        <dgm:presLayoutVars>
          <dgm:bulletEnabled val="1"/>
        </dgm:presLayoutVars>
      </dgm:prSet>
      <dgm:spPr/>
      <dgm:t>
        <a:bodyPr/>
        <a:lstStyle/>
        <a:p>
          <a:endParaRPr lang="hr-HR"/>
        </a:p>
      </dgm:t>
    </dgm:pt>
    <dgm:pt modelId="{4945DE0F-D5EB-418E-8C1E-AE07386106FD}" type="pres">
      <dgm:prSet presAssocID="{987C440D-B0D3-4D47-B1DA-F57B8C2876B1}" presName="sibTransComposite" presStyleCnt="0"/>
      <dgm:spPr/>
    </dgm:pt>
    <dgm:pt modelId="{EAE6AC3B-BF9A-48F7-AACE-C79E17692FE5}" type="pres">
      <dgm:prSet presAssocID="{EF8BA065-EC89-4199-B12D-7763425A924B}" presName="compositeNode" presStyleCnt="0"/>
      <dgm:spPr/>
    </dgm:pt>
    <dgm:pt modelId="{5C1FDE2B-1909-405C-A49F-B00E04D40554}" type="pres">
      <dgm:prSet presAssocID="{EF8BA065-EC89-4199-B12D-7763425A924B}" presName="parTx" presStyleLbl="node1" presStyleIdx="0" presStyleCnt="0">
        <dgm:presLayoutVars>
          <dgm:chMax val="0"/>
          <dgm:chPref val="0"/>
          <dgm:bulletEnabled val="1"/>
        </dgm:presLayoutVars>
      </dgm:prSet>
      <dgm:spPr/>
    </dgm:pt>
    <dgm:pt modelId="{C16F7672-B924-4326-8A65-A2D8AF817414}" type="pres">
      <dgm:prSet presAssocID="{EF8BA065-EC89-4199-B12D-7763425A924B}" presName="parSh" presStyleCnt="0"/>
      <dgm:spPr/>
    </dgm:pt>
    <dgm:pt modelId="{03F97986-5117-4EB0-B79B-970FDFB03EB9}" type="pres">
      <dgm:prSet presAssocID="{EF8BA065-EC89-4199-B12D-7763425A924B}" presName="lineNode" presStyleLbl="alignAccFollowNode1" presStyleIdx="6" presStyleCnt="15"/>
      <dgm:spPr/>
    </dgm:pt>
    <dgm:pt modelId="{19EBB8F8-7FFD-4E87-BCAE-A9A7B51FB70F}" type="pres">
      <dgm:prSet presAssocID="{EF8BA065-EC89-4199-B12D-7763425A924B}" presName="lineArrowNode" presStyleLbl="alignAccFollowNode1" presStyleIdx="7" presStyleCnt="15"/>
      <dgm:spPr/>
    </dgm:pt>
    <dgm:pt modelId="{E07A45DA-42A6-4EE0-BBC7-0273906EBD50}" type="pres">
      <dgm:prSet presAssocID="{8697E44F-D26C-4C35-979B-D67C9C0AD4ED}" presName="sibTransNodeCircle" presStyleLbl="alignNode1" presStyleIdx="2" presStyleCnt="5">
        <dgm:presLayoutVars>
          <dgm:chMax val="0"/>
          <dgm:bulletEnabled/>
        </dgm:presLayoutVars>
      </dgm:prSet>
      <dgm:spPr/>
      <dgm:t>
        <a:bodyPr/>
        <a:lstStyle/>
        <a:p>
          <a:endParaRPr lang="hr-HR"/>
        </a:p>
      </dgm:t>
    </dgm:pt>
    <dgm:pt modelId="{E3911FEB-E1EC-4CFE-A647-22FDC0A4DBA6}" type="pres">
      <dgm:prSet presAssocID="{8697E44F-D26C-4C35-979B-D67C9C0AD4ED}" presName="spacerBetweenCircleAndCallout" presStyleCnt="0">
        <dgm:presLayoutVars/>
      </dgm:prSet>
      <dgm:spPr/>
    </dgm:pt>
    <dgm:pt modelId="{42BF73A2-98DC-4543-B692-7E3BFE19A633}" type="pres">
      <dgm:prSet presAssocID="{EF8BA065-EC89-4199-B12D-7763425A924B}" presName="nodeText" presStyleLbl="alignAccFollowNode1" presStyleIdx="8" presStyleCnt="15">
        <dgm:presLayoutVars>
          <dgm:bulletEnabled val="1"/>
        </dgm:presLayoutVars>
      </dgm:prSet>
      <dgm:spPr/>
      <dgm:t>
        <a:bodyPr/>
        <a:lstStyle/>
        <a:p>
          <a:endParaRPr lang="hr-HR"/>
        </a:p>
      </dgm:t>
    </dgm:pt>
    <dgm:pt modelId="{1880892C-E7E0-4169-9C9A-28A18E953477}" type="pres">
      <dgm:prSet presAssocID="{8697E44F-D26C-4C35-979B-D67C9C0AD4ED}" presName="sibTransComposite" presStyleCnt="0"/>
      <dgm:spPr/>
    </dgm:pt>
    <dgm:pt modelId="{49597809-9235-4590-80F4-FEE8391FBA15}" type="pres">
      <dgm:prSet presAssocID="{4DDDA012-7049-48D8-A56E-D75C074EB402}" presName="compositeNode" presStyleCnt="0"/>
      <dgm:spPr/>
    </dgm:pt>
    <dgm:pt modelId="{5FEA2A23-C79F-4987-A414-E6025870ACAA}" type="pres">
      <dgm:prSet presAssocID="{4DDDA012-7049-48D8-A56E-D75C074EB402}" presName="parTx" presStyleLbl="node1" presStyleIdx="0" presStyleCnt="0">
        <dgm:presLayoutVars>
          <dgm:chMax val="0"/>
          <dgm:chPref val="0"/>
          <dgm:bulletEnabled val="1"/>
        </dgm:presLayoutVars>
      </dgm:prSet>
      <dgm:spPr/>
    </dgm:pt>
    <dgm:pt modelId="{5B81944A-1C67-4F53-BCCD-E41B17F3D21A}" type="pres">
      <dgm:prSet presAssocID="{4DDDA012-7049-48D8-A56E-D75C074EB402}" presName="parSh" presStyleCnt="0"/>
      <dgm:spPr/>
    </dgm:pt>
    <dgm:pt modelId="{EBCD31AE-CEE8-4051-A248-3F66C5C4847F}" type="pres">
      <dgm:prSet presAssocID="{4DDDA012-7049-48D8-A56E-D75C074EB402}" presName="lineNode" presStyleLbl="alignAccFollowNode1" presStyleIdx="9" presStyleCnt="15"/>
      <dgm:spPr/>
    </dgm:pt>
    <dgm:pt modelId="{6DEFA45E-434F-4E89-92A9-BE372F4B3317}" type="pres">
      <dgm:prSet presAssocID="{4DDDA012-7049-48D8-A56E-D75C074EB402}" presName="lineArrowNode" presStyleLbl="alignAccFollowNode1" presStyleIdx="10" presStyleCnt="15"/>
      <dgm:spPr/>
    </dgm:pt>
    <dgm:pt modelId="{8FBC7D14-36E4-4B6C-A75C-205E0A10DBE7}" type="pres">
      <dgm:prSet presAssocID="{83808E75-F868-40D0-8DAF-6A47337AA08E}" presName="sibTransNodeCircle" presStyleLbl="alignNode1" presStyleIdx="3" presStyleCnt="5">
        <dgm:presLayoutVars>
          <dgm:chMax val="0"/>
          <dgm:bulletEnabled/>
        </dgm:presLayoutVars>
      </dgm:prSet>
      <dgm:spPr/>
      <dgm:t>
        <a:bodyPr/>
        <a:lstStyle/>
        <a:p>
          <a:endParaRPr lang="hr-HR"/>
        </a:p>
      </dgm:t>
    </dgm:pt>
    <dgm:pt modelId="{C2C34858-85A4-4FB8-866C-68547F8823BC}" type="pres">
      <dgm:prSet presAssocID="{83808E75-F868-40D0-8DAF-6A47337AA08E}" presName="spacerBetweenCircleAndCallout" presStyleCnt="0">
        <dgm:presLayoutVars/>
      </dgm:prSet>
      <dgm:spPr/>
    </dgm:pt>
    <dgm:pt modelId="{BC3B3809-6063-4A43-AF64-DCE330DCEE89}" type="pres">
      <dgm:prSet presAssocID="{4DDDA012-7049-48D8-A56E-D75C074EB402}" presName="nodeText" presStyleLbl="alignAccFollowNode1" presStyleIdx="11" presStyleCnt="15">
        <dgm:presLayoutVars>
          <dgm:bulletEnabled val="1"/>
        </dgm:presLayoutVars>
      </dgm:prSet>
      <dgm:spPr/>
      <dgm:t>
        <a:bodyPr/>
        <a:lstStyle/>
        <a:p>
          <a:endParaRPr lang="hr-HR"/>
        </a:p>
      </dgm:t>
    </dgm:pt>
    <dgm:pt modelId="{CE180B77-D4A9-4F62-971D-C76C507893BB}" type="pres">
      <dgm:prSet presAssocID="{83808E75-F868-40D0-8DAF-6A47337AA08E}" presName="sibTransComposite" presStyleCnt="0"/>
      <dgm:spPr/>
    </dgm:pt>
    <dgm:pt modelId="{DBB61EC2-E3E1-405D-A5CA-E602DF21D614}" type="pres">
      <dgm:prSet presAssocID="{67569B0A-50FC-4CAE-AA55-AA2BBFA5DB7B}" presName="compositeNode" presStyleCnt="0"/>
      <dgm:spPr/>
    </dgm:pt>
    <dgm:pt modelId="{9B5150B0-1788-4729-A7B3-12D2656FE10B}" type="pres">
      <dgm:prSet presAssocID="{67569B0A-50FC-4CAE-AA55-AA2BBFA5DB7B}" presName="parTx" presStyleLbl="node1" presStyleIdx="0" presStyleCnt="0">
        <dgm:presLayoutVars>
          <dgm:chMax val="0"/>
          <dgm:chPref val="0"/>
          <dgm:bulletEnabled val="1"/>
        </dgm:presLayoutVars>
      </dgm:prSet>
      <dgm:spPr/>
    </dgm:pt>
    <dgm:pt modelId="{9952BFC0-5C5D-4E02-906B-D9060A2247BC}" type="pres">
      <dgm:prSet presAssocID="{67569B0A-50FC-4CAE-AA55-AA2BBFA5DB7B}" presName="parSh" presStyleCnt="0"/>
      <dgm:spPr/>
    </dgm:pt>
    <dgm:pt modelId="{203FACD3-E2CA-400E-9C10-070AD369377E}" type="pres">
      <dgm:prSet presAssocID="{67569B0A-50FC-4CAE-AA55-AA2BBFA5DB7B}" presName="lineNode" presStyleLbl="alignAccFollowNode1" presStyleIdx="12" presStyleCnt="15"/>
      <dgm:spPr/>
    </dgm:pt>
    <dgm:pt modelId="{C8D8818A-924E-41A9-8A3A-1F718EFE2B1F}" type="pres">
      <dgm:prSet presAssocID="{67569B0A-50FC-4CAE-AA55-AA2BBFA5DB7B}" presName="lineArrowNode" presStyleLbl="alignAccFollowNode1" presStyleIdx="13" presStyleCnt="15"/>
      <dgm:spPr/>
    </dgm:pt>
    <dgm:pt modelId="{ABA44B26-1F94-42A6-8F93-532A8B39118A}" type="pres">
      <dgm:prSet presAssocID="{CF9BF223-9EB4-4382-960F-995ECFB0A2ED}" presName="sibTransNodeCircle" presStyleLbl="alignNode1" presStyleIdx="4" presStyleCnt="5">
        <dgm:presLayoutVars>
          <dgm:chMax val="0"/>
          <dgm:bulletEnabled/>
        </dgm:presLayoutVars>
      </dgm:prSet>
      <dgm:spPr/>
      <dgm:t>
        <a:bodyPr/>
        <a:lstStyle/>
        <a:p>
          <a:endParaRPr lang="hr-HR"/>
        </a:p>
      </dgm:t>
    </dgm:pt>
    <dgm:pt modelId="{86BE945A-FAF0-4466-B648-BA62EFDC57FF}" type="pres">
      <dgm:prSet presAssocID="{CF9BF223-9EB4-4382-960F-995ECFB0A2ED}" presName="spacerBetweenCircleAndCallout" presStyleCnt="0">
        <dgm:presLayoutVars/>
      </dgm:prSet>
      <dgm:spPr/>
    </dgm:pt>
    <dgm:pt modelId="{F5D630AC-AD4A-433F-AA58-E617C4F77F99}" type="pres">
      <dgm:prSet presAssocID="{67569B0A-50FC-4CAE-AA55-AA2BBFA5DB7B}" presName="nodeText" presStyleLbl="alignAccFollowNode1" presStyleIdx="14" presStyleCnt="15">
        <dgm:presLayoutVars>
          <dgm:bulletEnabled val="1"/>
        </dgm:presLayoutVars>
      </dgm:prSet>
      <dgm:spPr/>
      <dgm:t>
        <a:bodyPr/>
        <a:lstStyle/>
        <a:p>
          <a:endParaRPr lang="hr-HR"/>
        </a:p>
      </dgm:t>
    </dgm:pt>
  </dgm:ptLst>
  <dgm:cxnLst>
    <dgm:cxn modelId="{4E6414D1-2811-49D7-B3B4-928845427587}" type="presOf" srcId="{8697E44F-D26C-4C35-979B-D67C9C0AD4ED}" destId="{E07A45DA-42A6-4EE0-BBC7-0273906EBD50}" srcOrd="0" destOrd="0" presId="urn:microsoft.com/office/officeart/2016/7/layout/LinearArrowProcessNumbered"/>
    <dgm:cxn modelId="{6F8FD6C3-7E38-4002-83B0-0E95DB59FDA3}" srcId="{C53DA2D3-5303-439B-A633-D9102C64CC0D}" destId="{4DDDA012-7049-48D8-A56E-D75C074EB402}" srcOrd="3" destOrd="0" parTransId="{5C0CCB05-D8A9-4AAE-B579-E44B29F3CC0C}" sibTransId="{83808E75-F868-40D0-8DAF-6A47337AA08E}"/>
    <dgm:cxn modelId="{1D158CC0-0F78-441F-8CEF-1B91406F0CA0}" type="presOf" srcId="{67569B0A-50FC-4CAE-AA55-AA2BBFA5DB7B}" destId="{F5D630AC-AD4A-433F-AA58-E617C4F77F99}" srcOrd="0" destOrd="0" presId="urn:microsoft.com/office/officeart/2016/7/layout/LinearArrowProcessNumbered"/>
    <dgm:cxn modelId="{E5523721-64A6-4CD5-865B-E329FA646E45}" srcId="{C53DA2D3-5303-439B-A633-D9102C64CC0D}" destId="{F64EA256-94A4-437B-A97D-806754ADD9C6}" srcOrd="1" destOrd="0" parTransId="{1017D17E-2EAE-4824-B366-1A227DC015CA}" sibTransId="{987C440D-B0D3-4D47-B1DA-F57B8C2876B1}"/>
    <dgm:cxn modelId="{83A014AE-3B8E-4247-AD2B-255ED6769FE8}" type="presOf" srcId="{83808E75-F868-40D0-8DAF-6A47337AA08E}" destId="{8FBC7D14-36E4-4B6C-A75C-205E0A10DBE7}" srcOrd="0" destOrd="0" presId="urn:microsoft.com/office/officeart/2016/7/layout/LinearArrowProcessNumbered"/>
    <dgm:cxn modelId="{F59F75BD-A3DD-4292-B281-9B7C10CF4071}" type="presOf" srcId="{4DDDA012-7049-48D8-A56E-D75C074EB402}" destId="{BC3B3809-6063-4A43-AF64-DCE330DCEE89}" srcOrd="0" destOrd="0" presId="urn:microsoft.com/office/officeart/2016/7/layout/LinearArrowProcessNumbered"/>
    <dgm:cxn modelId="{10360E70-2B17-4AF7-AB62-FED4BAE0DCA7}" type="presOf" srcId="{C53DA2D3-5303-439B-A633-D9102C64CC0D}" destId="{878A08F3-4AA7-4EDD-867E-181A6EF7C319}" srcOrd="0" destOrd="0" presId="urn:microsoft.com/office/officeart/2016/7/layout/LinearArrowProcessNumbered"/>
    <dgm:cxn modelId="{180DDC02-6524-4B49-8C8E-81B01566E725}" type="presOf" srcId="{9CDAC107-CE98-495E-B049-BFCBF5CCC484}" destId="{5778A6DE-544E-4EDE-B7F8-02B102EB5C8C}" srcOrd="0" destOrd="0" presId="urn:microsoft.com/office/officeart/2016/7/layout/LinearArrowProcessNumbered"/>
    <dgm:cxn modelId="{26A18856-A47E-4188-9938-A244A1949316}" type="presOf" srcId="{987C440D-B0D3-4D47-B1DA-F57B8C2876B1}" destId="{DF756C73-66D9-4ED2-8220-32830AB804B6}" srcOrd="0" destOrd="0" presId="urn:microsoft.com/office/officeart/2016/7/layout/LinearArrowProcessNumbered"/>
    <dgm:cxn modelId="{9CB2EDD8-1F80-4641-96A4-C2822593D06A}" srcId="{C53DA2D3-5303-439B-A633-D9102C64CC0D}" destId="{67569B0A-50FC-4CAE-AA55-AA2BBFA5DB7B}" srcOrd="4" destOrd="0" parTransId="{41A52A49-34F6-4A6C-A0C6-8D292F536358}" sibTransId="{CF9BF223-9EB4-4382-960F-995ECFB0A2ED}"/>
    <dgm:cxn modelId="{D813D5A3-0E8F-4B3D-BD78-CEB4F5BD6286}" type="presOf" srcId="{F64EA256-94A4-437B-A97D-806754ADD9C6}" destId="{EB27F35A-F2D2-4284-B5F4-C5035A1A3265}" srcOrd="0" destOrd="0" presId="urn:microsoft.com/office/officeart/2016/7/layout/LinearArrowProcessNumbered"/>
    <dgm:cxn modelId="{459171BD-F462-47BA-9DB3-DE16358ADAD8}" srcId="{C53DA2D3-5303-439B-A633-D9102C64CC0D}" destId="{9CDAC107-CE98-495E-B049-BFCBF5CCC484}" srcOrd="0" destOrd="0" parTransId="{B4119B71-BE74-477C-8981-7782B45E1F51}" sibTransId="{EE708FB4-7116-47F1-BD49-CB545A1B5F02}"/>
    <dgm:cxn modelId="{340A2492-B81B-46AF-A1CD-B02543C4495C}" type="presOf" srcId="{EF8BA065-EC89-4199-B12D-7763425A924B}" destId="{42BF73A2-98DC-4543-B692-7E3BFE19A633}" srcOrd="0" destOrd="0" presId="urn:microsoft.com/office/officeart/2016/7/layout/LinearArrowProcessNumbered"/>
    <dgm:cxn modelId="{96891F31-7DB9-4E8F-A94E-AC2D557CBF2A}" type="presOf" srcId="{EE708FB4-7116-47F1-BD49-CB545A1B5F02}" destId="{F93676AA-8B87-496B-9911-5D22AFA18C8F}" srcOrd="0" destOrd="0" presId="urn:microsoft.com/office/officeart/2016/7/layout/LinearArrowProcessNumbered"/>
    <dgm:cxn modelId="{1B2242A8-D0DF-4B16-9581-AF27828F93CA}" srcId="{C53DA2D3-5303-439B-A633-D9102C64CC0D}" destId="{EF8BA065-EC89-4199-B12D-7763425A924B}" srcOrd="2" destOrd="0" parTransId="{604AC11D-ABB5-404A-A1C0-AC925DD63F6E}" sibTransId="{8697E44F-D26C-4C35-979B-D67C9C0AD4ED}"/>
    <dgm:cxn modelId="{9DD5986D-1A10-4580-A074-2FF4CF067157}" type="presOf" srcId="{CF9BF223-9EB4-4382-960F-995ECFB0A2ED}" destId="{ABA44B26-1F94-42A6-8F93-532A8B39118A}" srcOrd="0" destOrd="0" presId="urn:microsoft.com/office/officeart/2016/7/layout/LinearArrowProcessNumbered"/>
    <dgm:cxn modelId="{A55B51FC-4B23-4994-B563-B2FD1BA960E2}" type="presParOf" srcId="{878A08F3-4AA7-4EDD-867E-181A6EF7C319}" destId="{4DBFECC4-C4DD-4B19-B5BD-554AF5B50B8C}" srcOrd="0" destOrd="0" presId="urn:microsoft.com/office/officeart/2016/7/layout/LinearArrowProcessNumbered"/>
    <dgm:cxn modelId="{6763CBB6-60D4-4723-A59E-E9635614D088}" type="presParOf" srcId="{4DBFECC4-C4DD-4B19-B5BD-554AF5B50B8C}" destId="{574010DD-FAF5-4BFB-B457-4458F0DDB67C}" srcOrd="0" destOrd="0" presId="urn:microsoft.com/office/officeart/2016/7/layout/LinearArrowProcessNumbered"/>
    <dgm:cxn modelId="{42A45E16-156B-4074-A98F-3C37849BC87F}" type="presParOf" srcId="{4DBFECC4-C4DD-4B19-B5BD-554AF5B50B8C}" destId="{321B37B1-8D76-4044-AD10-B835CA941DE2}" srcOrd="1" destOrd="0" presId="urn:microsoft.com/office/officeart/2016/7/layout/LinearArrowProcessNumbered"/>
    <dgm:cxn modelId="{83E3A249-58BC-4CD2-8F25-CA8819D21B55}" type="presParOf" srcId="{321B37B1-8D76-4044-AD10-B835CA941DE2}" destId="{33148163-2F78-465F-89ED-F4C6410A651B}" srcOrd="0" destOrd="0" presId="urn:microsoft.com/office/officeart/2016/7/layout/LinearArrowProcessNumbered"/>
    <dgm:cxn modelId="{0DE8C6CC-5B64-49E8-B7AE-5F087B26B8CD}" type="presParOf" srcId="{321B37B1-8D76-4044-AD10-B835CA941DE2}" destId="{4F08B55E-4EB1-4049-9A36-18A19E764D2E}" srcOrd="1" destOrd="0" presId="urn:microsoft.com/office/officeart/2016/7/layout/LinearArrowProcessNumbered"/>
    <dgm:cxn modelId="{424D3405-C792-4EFA-A91A-BA65E5527D76}" type="presParOf" srcId="{321B37B1-8D76-4044-AD10-B835CA941DE2}" destId="{F93676AA-8B87-496B-9911-5D22AFA18C8F}" srcOrd="2" destOrd="0" presId="urn:microsoft.com/office/officeart/2016/7/layout/LinearArrowProcessNumbered"/>
    <dgm:cxn modelId="{3D37BC52-6ACF-453B-855F-DBF14769097B}" type="presParOf" srcId="{321B37B1-8D76-4044-AD10-B835CA941DE2}" destId="{CC150C20-A9D3-4CB5-ABC3-DBACB3A92BD2}" srcOrd="3" destOrd="0" presId="urn:microsoft.com/office/officeart/2016/7/layout/LinearArrowProcessNumbered"/>
    <dgm:cxn modelId="{14FD6E6C-FF72-424E-B389-EAFD26D70880}" type="presParOf" srcId="{4DBFECC4-C4DD-4B19-B5BD-554AF5B50B8C}" destId="{5778A6DE-544E-4EDE-B7F8-02B102EB5C8C}" srcOrd="2" destOrd="0" presId="urn:microsoft.com/office/officeart/2016/7/layout/LinearArrowProcessNumbered"/>
    <dgm:cxn modelId="{324ECF35-EEC6-441E-B296-DEB39D76D918}" type="presParOf" srcId="{878A08F3-4AA7-4EDD-867E-181A6EF7C319}" destId="{6CA2E726-DC94-498A-8F21-2DBC956A8705}" srcOrd="1" destOrd="0" presId="urn:microsoft.com/office/officeart/2016/7/layout/LinearArrowProcessNumbered"/>
    <dgm:cxn modelId="{E78F529B-04EF-4BC9-B2E3-5A5F41506D9F}" type="presParOf" srcId="{878A08F3-4AA7-4EDD-867E-181A6EF7C319}" destId="{64D75CF2-90F3-467C-8326-38A756BB6C3E}" srcOrd="2" destOrd="0" presId="urn:microsoft.com/office/officeart/2016/7/layout/LinearArrowProcessNumbered"/>
    <dgm:cxn modelId="{FA432839-BFE4-438A-B582-F5C82602B706}" type="presParOf" srcId="{64D75CF2-90F3-467C-8326-38A756BB6C3E}" destId="{D8B120F6-9AC9-4581-9E1E-0E1827569E37}" srcOrd="0" destOrd="0" presId="urn:microsoft.com/office/officeart/2016/7/layout/LinearArrowProcessNumbered"/>
    <dgm:cxn modelId="{E26F99B1-D030-4CF1-8BB3-B64973E86478}" type="presParOf" srcId="{64D75CF2-90F3-467C-8326-38A756BB6C3E}" destId="{76BA8CF2-42FA-4EE2-8505-3F5D1CCEBDFD}" srcOrd="1" destOrd="0" presId="urn:microsoft.com/office/officeart/2016/7/layout/LinearArrowProcessNumbered"/>
    <dgm:cxn modelId="{4892D4B0-B13A-44AB-B961-D2DB3E6AFD16}" type="presParOf" srcId="{76BA8CF2-42FA-4EE2-8505-3F5D1CCEBDFD}" destId="{5ABDC1A2-63A0-4084-BED1-013ADC313CEF}" srcOrd="0" destOrd="0" presId="urn:microsoft.com/office/officeart/2016/7/layout/LinearArrowProcessNumbered"/>
    <dgm:cxn modelId="{C3DFFAA5-0155-476A-AF3A-62995E7895AD}" type="presParOf" srcId="{76BA8CF2-42FA-4EE2-8505-3F5D1CCEBDFD}" destId="{32BF24B6-68A5-4F93-ACEC-318E46FBC1DF}" srcOrd="1" destOrd="0" presId="urn:microsoft.com/office/officeart/2016/7/layout/LinearArrowProcessNumbered"/>
    <dgm:cxn modelId="{0AC1FCB3-58A2-4994-8E0C-27DCA24C2BBA}" type="presParOf" srcId="{76BA8CF2-42FA-4EE2-8505-3F5D1CCEBDFD}" destId="{DF756C73-66D9-4ED2-8220-32830AB804B6}" srcOrd="2" destOrd="0" presId="urn:microsoft.com/office/officeart/2016/7/layout/LinearArrowProcessNumbered"/>
    <dgm:cxn modelId="{C5224717-3C62-4277-94D5-0CF61687884E}" type="presParOf" srcId="{76BA8CF2-42FA-4EE2-8505-3F5D1CCEBDFD}" destId="{956C6110-B98A-484F-9563-BFC0EB056F95}" srcOrd="3" destOrd="0" presId="urn:microsoft.com/office/officeart/2016/7/layout/LinearArrowProcessNumbered"/>
    <dgm:cxn modelId="{82D22810-1A83-4048-8864-CEE12BD95077}" type="presParOf" srcId="{64D75CF2-90F3-467C-8326-38A756BB6C3E}" destId="{EB27F35A-F2D2-4284-B5F4-C5035A1A3265}" srcOrd="2" destOrd="0" presId="urn:microsoft.com/office/officeart/2016/7/layout/LinearArrowProcessNumbered"/>
    <dgm:cxn modelId="{8C65C97B-A62A-46BC-899E-C1F87CCBBF77}" type="presParOf" srcId="{878A08F3-4AA7-4EDD-867E-181A6EF7C319}" destId="{4945DE0F-D5EB-418E-8C1E-AE07386106FD}" srcOrd="3" destOrd="0" presId="urn:microsoft.com/office/officeart/2016/7/layout/LinearArrowProcessNumbered"/>
    <dgm:cxn modelId="{10A979A4-165A-4EDA-8A2E-8C68F836700F}" type="presParOf" srcId="{878A08F3-4AA7-4EDD-867E-181A6EF7C319}" destId="{EAE6AC3B-BF9A-48F7-AACE-C79E17692FE5}" srcOrd="4" destOrd="0" presId="urn:microsoft.com/office/officeart/2016/7/layout/LinearArrowProcessNumbered"/>
    <dgm:cxn modelId="{4238C5DF-0D6B-49BF-9F47-2713E5BC37E2}" type="presParOf" srcId="{EAE6AC3B-BF9A-48F7-AACE-C79E17692FE5}" destId="{5C1FDE2B-1909-405C-A49F-B00E04D40554}" srcOrd="0" destOrd="0" presId="urn:microsoft.com/office/officeart/2016/7/layout/LinearArrowProcessNumbered"/>
    <dgm:cxn modelId="{147FFC8B-F6F1-4991-9690-903F1543A5F2}" type="presParOf" srcId="{EAE6AC3B-BF9A-48F7-AACE-C79E17692FE5}" destId="{C16F7672-B924-4326-8A65-A2D8AF817414}" srcOrd="1" destOrd="0" presId="urn:microsoft.com/office/officeart/2016/7/layout/LinearArrowProcessNumbered"/>
    <dgm:cxn modelId="{86367B4D-593E-4528-97D3-BB9C09944F6E}" type="presParOf" srcId="{C16F7672-B924-4326-8A65-A2D8AF817414}" destId="{03F97986-5117-4EB0-B79B-970FDFB03EB9}" srcOrd="0" destOrd="0" presId="urn:microsoft.com/office/officeart/2016/7/layout/LinearArrowProcessNumbered"/>
    <dgm:cxn modelId="{9E5A0F33-7F9E-429F-AA31-17933D3A3C37}" type="presParOf" srcId="{C16F7672-B924-4326-8A65-A2D8AF817414}" destId="{19EBB8F8-7FFD-4E87-BCAE-A9A7B51FB70F}" srcOrd="1" destOrd="0" presId="urn:microsoft.com/office/officeart/2016/7/layout/LinearArrowProcessNumbered"/>
    <dgm:cxn modelId="{5D33108D-4572-4983-A39C-4571D37B6853}" type="presParOf" srcId="{C16F7672-B924-4326-8A65-A2D8AF817414}" destId="{E07A45DA-42A6-4EE0-BBC7-0273906EBD50}" srcOrd="2" destOrd="0" presId="urn:microsoft.com/office/officeart/2016/7/layout/LinearArrowProcessNumbered"/>
    <dgm:cxn modelId="{E65D5432-C4FD-48E4-B3E7-858A7A8A8D4A}" type="presParOf" srcId="{C16F7672-B924-4326-8A65-A2D8AF817414}" destId="{E3911FEB-E1EC-4CFE-A647-22FDC0A4DBA6}" srcOrd="3" destOrd="0" presId="urn:microsoft.com/office/officeart/2016/7/layout/LinearArrowProcessNumbered"/>
    <dgm:cxn modelId="{32246A79-371B-4E94-914C-5ABA4831FF35}" type="presParOf" srcId="{EAE6AC3B-BF9A-48F7-AACE-C79E17692FE5}" destId="{42BF73A2-98DC-4543-B692-7E3BFE19A633}" srcOrd="2" destOrd="0" presId="urn:microsoft.com/office/officeart/2016/7/layout/LinearArrowProcessNumbered"/>
    <dgm:cxn modelId="{FAD4F93C-7750-4897-8666-DD5EFA8E4D46}" type="presParOf" srcId="{878A08F3-4AA7-4EDD-867E-181A6EF7C319}" destId="{1880892C-E7E0-4169-9C9A-28A18E953477}" srcOrd="5" destOrd="0" presId="urn:microsoft.com/office/officeart/2016/7/layout/LinearArrowProcessNumbered"/>
    <dgm:cxn modelId="{B2BADA67-0631-49C8-9FFE-23310F6EAB50}" type="presParOf" srcId="{878A08F3-4AA7-4EDD-867E-181A6EF7C319}" destId="{49597809-9235-4590-80F4-FEE8391FBA15}" srcOrd="6" destOrd="0" presId="urn:microsoft.com/office/officeart/2016/7/layout/LinearArrowProcessNumbered"/>
    <dgm:cxn modelId="{DAA87274-4C55-4259-8A9A-FD7AE418F9DF}" type="presParOf" srcId="{49597809-9235-4590-80F4-FEE8391FBA15}" destId="{5FEA2A23-C79F-4987-A414-E6025870ACAA}" srcOrd="0" destOrd="0" presId="urn:microsoft.com/office/officeart/2016/7/layout/LinearArrowProcessNumbered"/>
    <dgm:cxn modelId="{20FE6007-4096-4725-89B2-84BA7391F5EE}" type="presParOf" srcId="{49597809-9235-4590-80F4-FEE8391FBA15}" destId="{5B81944A-1C67-4F53-BCCD-E41B17F3D21A}" srcOrd="1" destOrd="0" presId="urn:microsoft.com/office/officeart/2016/7/layout/LinearArrowProcessNumbered"/>
    <dgm:cxn modelId="{6BEB6CA7-489A-4028-8BBB-FD472C929399}" type="presParOf" srcId="{5B81944A-1C67-4F53-BCCD-E41B17F3D21A}" destId="{EBCD31AE-CEE8-4051-A248-3F66C5C4847F}" srcOrd="0" destOrd="0" presId="urn:microsoft.com/office/officeart/2016/7/layout/LinearArrowProcessNumbered"/>
    <dgm:cxn modelId="{43A63A6F-812C-45BA-A429-3957EC0898C6}" type="presParOf" srcId="{5B81944A-1C67-4F53-BCCD-E41B17F3D21A}" destId="{6DEFA45E-434F-4E89-92A9-BE372F4B3317}" srcOrd="1" destOrd="0" presId="urn:microsoft.com/office/officeart/2016/7/layout/LinearArrowProcessNumbered"/>
    <dgm:cxn modelId="{89A37C89-9E8A-4945-8F54-F3C59FAC9896}" type="presParOf" srcId="{5B81944A-1C67-4F53-BCCD-E41B17F3D21A}" destId="{8FBC7D14-36E4-4B6C-A75C-205E0A10DBE7}" srcOrd="2" destOrd="0" presId="urn:microsoft.com/office/officeart/2016/7/layout/LinearArrowProcessNumbered"/>
    <dgm:cxn modelId="{E7308F9C-A02D-4FB1-9215-316C88E6EDE8}" type="presParOf" srcId="{5B81944A-1C67-4F53-BCCD-E41B17F3D21A}" destId="{C2C34858-85A4-4FB8-866C-68547F8823BC}" srcOrd="3" destOrd="0" presId="urn:microsoft.com/office/officeart/2016/7/layout/LinearArrowProcessNumbered"/>
    <dgm:cxn modelId="{2F071079-05DB-40AF-BA12-EDD777824D22}" type="presParOf" srcId="{49597809-9235-4590-80F4-FEE8391FBA15}" destId="{BC3B3809-6063-4A43-AF64-DCE330DCEE89}" srcOrd="2" destOrd="0" presId="urn:microsoft.com/office/officeart/2016/7/layout/LinearArrowProcessNumbered"/>
    <dgm:cxn modelId="{3A312E09-1021-47A7-94B3-6D23804BDF1A}" type="presParOf" srcId="{878A08F3-4AA7-4EDD-867E-181A6EF7C319}" destId="{CE180B77-D4A9-4F62-971D-C76C507893BB}" srcOrd="7" destOrd="0" presId="urn:microsoft.com/office/officeart/2016/7/layout/LinearArrowProcessNumbered"/>
    <dgm:cxn modelId="{05EF4212-E2A1-4627-8B56-9D9BDA52FB9D}" type="presParOf" srcId="{878A08F3-4AA7-4EDD-867E-181A6EF7C319}" destId="{DBB61EC2-E3E1-405D-A5CA-E602DF21D614}" srcOrd="8" destOrd="0" presId="urn:microsoft.com/office/officeart/2016/7/layout/LinearArrowProcessNumbered"/>
    <dgm:cxn modelId="{81607AA4-4953-4EB1-B249-2ED4BF3BA7E4}" type="presParOf" srcId="{DBB61EC2-E3E1-405D-A5CA-E602DF21D614}" destId="{9B5150B0-1788-4729-A7B3-12D2656FE10B}" srcOrd="0" destOrd="0" presId="urn:microsoft.com/office/officeart/2016/7/layout/LinearArrowProcessNumbered"/>
    <dgm:cxn modelId="{D7469869-9FCC-4BB2-8AD0-96B1D3FF8F19}" type="presParOf" srcId="{DBB61EC2-E3E1-405D-A5CA-E602DF21D614}" destId="{9952BFC0-5C5D-4E02-906B-D9060A2247BC}" srcOrd="1" destOrd="0" presId="urn:microsoft.com/office/officeart/2016/7/layout/LinearArrowProcessNumbered"/>
    <dgm:cxn modelId="{0B959E8D-EFC6-46F0-9ED9-8DD856A33825}" type="presParOf" srcId="{9952BFC0-5C5D-4E02-906B-D9060A2247BC}" destId="{203FACD3-E2CA-400E-9C10-070AD369377E}" srcOrd="0" destOrd="0" presId="urn:microsoft.com/office/officeart/2016/7/layout/LinearArrowProcessNumbered"/>
    <dgm:cxn modelId="{3075312D-2721-4E8A-988C-96CBAF03DFB3}" type="presParOf" srcId="{9952BFC0-5C5D-4E02-906B-D9060A2247BC}" destId="{C8D8818A-924E-41A9-8A3A-1F718EFE2B1F}" srcOrd="1" destOrd="0" presId="urn:microsoft.com/office/officeart/2016/7/layout/LinearArrowProcessNumbered"/>
    <dgm:cxn modelId="{2238CF0B-AA88-4B1E-A36A-108DCAF7F1DC}" type="presParOf" srcId="{9952BFC0-5C5D-4E02-906B-D9060A2247BC}" destId="{ABA44B26-1F94-42A6-8F93-532A8B39118A}" srcOrd="2" destOrd="0" presId="urn:microsoft.com/office/officeart/2016/7/layout/LinearArrowProcessNumbered"/>
    <dgm:cxn modelId="{63BF28C9-207F-4448-8673-2B57F5F6E1D5}" type="presParOf" srcId="{9952BFC0-5C5D-4E02-906B-D9060A2247BC}" destId="{86BE945A-FAF0-4466-B648-BA62EFDC57FF}" srcOrd="3" destOrd="0" presId="urn:microsoft.com/office/officeart/2016/7/layout/LinearArrowProcessNumbered"/>
    <dgm:cxn modelId="{4CC44171-37E4-4368-86E8-53115837484A}" type="presParOf" srcId="{DBB61EC2-E3E1-405D-A5CA-E602DF21D614}" destId="{F5D630AC-AD4A-433F-AA58-E617C4F77F99}" srcOrd="2" destOrd="0" presId="urn:microsoft.com/office/officeart/2016/7/layout/LinearArrow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65ECF71-4F94-4E89-AE0D-56227D09715B}"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4BFA6B25-5271-48DD-B984-6C1F1F9AA638}">
      <dgm:prSet/>
      <dgm:spPr/>
      <dgm:t>
        <a:bodyPr/>
        <a:lstStyle/>
        <a:p>
          <a:r>
            <a:rPr lang="hr-HR"/>
            <a:t>Nadamo se da smo Vam ovom prezentacijom i filmićem pomogli da saznate nešto više o našoj školi. </a:t>
          </a:r>
          <a:endParaRPr lang="en-US"/>
        </a:p>
      </dgm:t>
    </dgm:pt>
    <dgm:pt modelId="{2C36849A-AA50-44D1-B3F1-BFBE11271D77}" type="parTrans" cxnId="{8A95A459-7287-45CA-B850-A9A6DA639433}">
      <dgm:prSet/>
      <dgm:spPr/>
      <dgm:t>
        <a:bodyPr/>
        <a:lstStyle/>
        <a:p>
          <a:endParaRPr lang="en-US"/>
        </a:p>
      </dgm:t>
    </dgm:pt>
    <dgm:pt modelId="{ACDCEACD-094E-4E89-B283-91C31302C5C0}" type="sibTrans" cxnId="{8A95A459-7287-45CA-B850-A9A6DA639433}">
      <dgm:prSet/>
      <dgm:spPr/>
      <dgm:t>
        <a:bodyPr/>
        <a:lstStyle/>
        <a:p>
          <a:endParaRPr lang="en-US"/>
        </a:p>
      </dgm:t>
    </dgm:pt>
    <dgm:pt modelId="{ACC7008E-F4A3-4F7C-90CB-66458D2EDBFF}">
      <dgm:prSet/>
      <dgm:spPr/>
      <dgm:t>
        <a:bodyPr/>
        <a:lstStyle/>
        <a:p>
          <a:r>
            <a:rPr lang="hr-HR"/>
            <a:t>Ukoliko želite saznati još više posjetite naše web </a:t>
          </a:r>
          <a:r>
            <a:rPr lang="hr-HR" dirty="0">
              <a:hlinkClick xmlns:r="http://schemas.openxmlformats.org/officeDocument/2006/relationships" r:id=""/>
            </a:rPr>
            <a:t>https://kkg-vtc.hr/</a:t>
          </a:r>
          <a:r>
            <a:rPr lang="hr-HR"/>
            <a:t> i facebook </a:t>
          </a:r>
          <a:r>
            <a:rPr lang="hr-HR" dirty="0">
              <a:hlinkClick xmlns:r="http://schemas.openxmlformats.org/officeDocument/2006/relationships" r:id=""/>
            </a:rPr>
            <a:t>https://www.facebook.com/kkg.vtc/</a:t>
          </a:r>
          <a:r>
            <a:rPr lang="hr-HR"/>
            <a:t>stranice, te svakako pogledajte video uratke naših Luxovaca na njihovom youtube kanalu </a:t>
          </a:r>
          <a:r>
            <a:rPr lang="hr-HR" dirty="0">
              <a:hlinkClick xmlns:r="http://schemas.openxmlformats.org/officeDocument/2006/relationships" r:id=""/>
            </a:rPr>
            <a:t>https://www.youtube.com/channel/UCu-0sd9gBHTQLz2Fi6iv4Fw</a:t>
          </a:r>
          <a:r>
            <a:rPr lang="hr-HR" dirty="0"/>
            <a:t>.</a:t>
          </a:r>
          <a:endParaRPr lang="en-US" dirty="0"/>
        </a:p>
      </dgm:t>
    </dgm:pt>
    <dgm:pt modelId="{2C79A430-4731-4ABA-B961-BB0BD324CE75}" type="parTrans" cxnId="{4999EBE9-832D-44E9-AC11-FB9AC8164E37}">
      <dgm:prSet/>
      <dgm:spPr/>
      <dgm:t>
        <a:bodyPr/>
        <a:lstStyle/>
        <a:p>
          <a:endParaRPr lang="en-US"/>
        </a:p>
      </dgm:t>
    </dgm:pt>
    <dgm:pt modelId="{84173652-9FAA-4773-A117-968B4EF74F42}" type="sibTrans" cxnId="{4999EBE9-832D-44E9-AC11-FB9AC8164E37}">
      <dgm:prSet/>
      <dgm:spPr/>
      <dgm:t>
        <a:bodyPr/>
        <a:lstStyle/>
        <a:p>
          <a:endParaRPr lang="en-US"/>
        </a:p>
      </dgm:t>
    </dgm:pt>
    <dgm:pt modelId="{299802B9-4BEB-44E3-AB79-A0B7AC832BB4}">
      <dgm:prSet/>
      <dgm:spPr/>
      <dgm:t>
        <a:bodyPr/>
        <a:lstStyle/>
        <a:p>
          <a:r>
            <a:rPr lang="hr-HR"/>
            <a:t>Ukoliko i nakon toga budete imali pitanja na koja niste dobili odgovor, slobodno nam pišite i pitajte sve što Vas zanima putem naše mail adrese: </a:t>
          </a:r>
          <a:r>
            <a:rPr lang="hr-HR">
              <a:solidFill>
                <a:schemeClr val="accent2"/>
              </a:solidFill>
            </a:rPr>
            <a:t>kkgvirovitica@gmail.com</a:t>
          </a:r>
          <a:endParaRPr lang="en-US">
            <a:solidFill>
              <a:schemeClr val="accent2"/>
            </a:solidFill>
          </a:endParaRPr>
        </a:p>
      </dgm:t>
    </dgm:pt>
    <dgm:pt modelId="{7A4014EB-8F18-4E68-9D52-183614724749}" type="parTrans" cxnId="{A751A1CD-FE96-459A-BC6D-B92F75611EB2}">
      <dgm:prSet/>
      <dgm:spPr/>
      <dgm:t>
        <a:bodyPr/>
        <a:lstStyle/>
        <a:p>
          <a:endParaRPr lang="en-US"/>
        </a:p>
      </dgm:t>
    </dgm:pt>
    <dgm:pt modelId="{E93F4FAC-A713-4312-B0E4-F9772EDAE13C}" type="sibTrans" cxnId="{A751A1CD-FE96-459A-BC6D-B92F75611EB2}">
      <dgm:prSet/>
      <dgm:spPr/>
      <dgm:t>
        <a:bodyPr/>
        <a:lstStyle/>
        <a:p>
          <a:endParaRPr lang="en-US"/>
        </a:p>
      </dgm:t>
    </dgm:pt>
    <dgm:pt modelId="{B6CC3F1F-1F5C-4A50-9077-4165AC1AD22A}" type="pres">
      <dgm:prSet presAssocID="{A65ECF71-4F94-4E89-AE0D-56227D09715B}" presName="vert0" presStyleCnt="0">
        <dgm:presLayoutVars>
          <dgm:dir/>
          <dgm:animOne val="branch"/>
          <dgm:animLvl val="lvl"/>
        </dgm:presLayoutVars>
      </dgm:prSet>
      <dgm:spPr/>
      <dgm:t>
        <a:bodyPr/>
        <a:lstStyle/>
        <a:p>
          <a:endParaRPr lang="hr-HR"/>
        </a:p>
      </dgm:t>
    </dgm:pt>
    <dgm:pt modelId="{EDDF5D7B-CD16-46E4-8563-A8C609378B85}" type="pres">
      <dgm:prSet presAssocID="{4BFA6B25-5271-48DD-B984-6C1F1F9AA638}" presName="thickLine" presStyleLbl="alignNode1" presStyleIdx="0" presStyleCnt="3"/>
      <dgm:spPr/>
    </dgm:pt>
    <dgm:pt modelId="{FBD3AB20-AC42-4FA1-A473-8B1103411AA6}" type="pres">
      <dgm:prSet presAssocID="{4BFA6B25-5271-48DD-B984-6C1F1F9AA638}" presName="horz1" presStyleCnt="0"/>
      <dgm:spPr/>
    </dgm:pt>
    <dgm:pt modelId="{916770EC-D301-4034-8A4A-C3F69996A525}" type="pres">
      <dgm:prSet presAssocID="{4BFA6B25-5271-48DD-B984-6C1F1F9AA638}" presName="tx1" presStyleLbl="revTx" presStyleIdx="0" presStyleCnt="3"/>
      <dgm:spPr/>
      <dgm:t>
        <a:bodyPr/>
        <a:lstStyle/>
        <a:p>
          <a:endParaRPr lang="hr-HR"/>
        </a:p>
      </dgm:t>
    </dgm:pt>
    <dgm:pt modelId="{2F750DC5-F0BD-444B-8340-684345ADFA6E}" type="pres">
      <dgm:prSet presAssocID="{4BFA6B25-5271-48DD-B984-6C1F1F9AA638}" presName="vert1" presStyleCnt="0"/>
      <dgm:spPr/>
    </dgm:pt>
    <dgm:pt modelId="{B354506B-5DCD-446B-B76A-B0FF3F529643}" type="pres">
      <dgm:prSet presAssocID="{ACC7008E-F4A3-4F7C-90CB-66458D2EDBFF}" presName="thickLine" presStyleLbl="alignNode1" presStyleIdx="1" presStyleCnt="3"/>
      <dgm:spPr/>
    </dgm:pt>
    <dgm:pt modelId="{509CC177-9701-46BF-BC1D-B9B54AC9710F}" type="pres">
      <dgm:prSet presAssocID="{ACC7008E-F4A3-4F7C-90CB-66458D2EDBFF}" presName="horz1" presStyleCnt="0"/>
      <dgm:spPr/>
    </dgm:pt>
    <dgm:pt modelId="{82D22BF7-87B9-4910-A1ED-EFC200C958B7}" type="pres">
      <dgm:prSet presAssocID="{ACC7008E-F4A3-4F7C-90CB-66458D2EDBFF}" presName="tx1" presStyleLbl="revTx" presStyleIdx="1" presStyleCnt="3"/>
      <dgm:spPr/>
      <dgm:t>
        <a:bodyPr/>
        <a:lstStyle/>
        <a:p>
          <a:endParaRPr lang="hr-HR"/>
        </a:p>
      </dgm:t>
    </dgm:pt>
    <dgm:pt modelId="{4E8B27BC-66AC-40FB-B717-D823795C7AD9}" type="pres">
      <dgm:prSet presAssocID="{ACC7008E-F4A3-4F7C-90CB-66458D2EDBFF}" presName="vert1" presStyleCnt="0"/>
      <dgm:spPr/>
    </dgm:pt>
    <dgm:pt modelId="{C38C2DC7-3391-4000-BEF7-4C8B06546F25}" type="pres">
      <dgm:prSet presAssocID="{299802B9-4BEB-44E3-AB79-A0B7AC832BB4}" presName="thickLine" presStyleLbl="alignNode1" presStyleIdx="2" presStyleCnt="3"/>
      <dgm:spPr/>
    </dgm:pt>
    <dgm:pt modelId="{9216595E-1D0E-4A7C-8B46-5B19EBBAA623}" type="pres">
      <dgm:prSet presAssocID="{299802B9-4BEB-44E3-AB79-A0B7AC832BB4}" presName="horz1" presStyleCnt="0"/>
      <dgm:spPr/>
    </dgm:pt>
    <dgm:pt modelId="{EB7ED5D2-8F80-401B-9F3C-F32F028CA962}" type="pres">
      <dgm:prSet presAssocID="{299802B9-4BEB-44E3-AB79-A0B7AC832BB4}" presName="tx1" presStyleLbl="revTx" presStyleIdx="2" presStyleCnt="3"/>
      <dgm:spPr/>
      <dgm:t>
        <a:bodyPr/>
        <a:lstStyle/>
        <a:p>
          <a:endParaRPr lang="hr-HR"/>
        </a:p>
      </dgm:t>
    </dgm:pt>
    <dgm:pt modelId="{329869B0-6566-4839-99DA-FBF26C4314B7}" type="pres">
      <dgm:prSet presAssocID="{299802B9-4BEB-44E3-AB79-A0B7AC832BB4}" presName="vert1" presStyleCnt="0"/>
      <dgm:spPr/>
    </dgm:pt>
  </dgm:ptLst>
  <dgm:cxnLst>
    <dgm:cxn modelId="{D24772C4-9E00-44FD-9DE1-EC4D9D767CEC}" type="presOf" srcId="{4BFA6B25-5271-48DD-B984-6C1F1F9AA638}" destId="{916770EC-D301-4034-8A4A-C3F69996A525}" srcOrd="0" destOrd="0" presId="urn:microsoft.com/office/officeart/2008/layout/LinedList"/>
    <dgm:cxn modelId="{A751A1CD-FE96-459A-BC6D-B92F75611EB2}" srcId="{A65ECF71-4F94-4E89-AE0D-56227D09715B}" destId="{299802B9-4BEB-44E3-AB79-A0B7AC832BB4}" srcOrd="2" destOrd="0" parTransId="{7A4014EB-8F18-4E68-9D52-183614724749}" sibTransId="{E93F4FAC-A713-4312-B0E4-F9772EDAE13C}"/>
    <dgm:cxn modelId="{8A95A459-7287-45CA-B850-A9A6DA639433}" srcId="{A65ECF71-4F94-4E89-AE0D-56227D09715B}" destId="{4BFA6B25-5271-48DD-B984-6C1F1F9AA638}" srcOrd="0" destOrd="0" parTransId="{2C36849A-AA50-44D1-B3F1-BFBE11271D77}" sibTransId="{ACDCEACD-094E-4E89-B283-91C31302C5C0}"/>
    <dgm:cxn modelId="{5E1B2DF3-AC79-4D46-B15C-20540C4C20D8}" type="presOf" srcId="{ACC7008E-F4A3-4F7C-90CB-66458D2EDBFF}" destId="{82D22BF7-87B9-4910-A1ED-EFC200C958B7}" srcOrd="0" destOrd="0" presId="urn:microsoft.com/office/officeart/2008/layout/LinedList"/>
    <dgm:cxn modelId="{4999EBE9-832D-44E9-AC11-FB9AC8164E37}" srcId="{A65ECF71-4F94-4E89-AE0D-56227D09715B}" destId="{ACC7008E-F4A3-4F7C-90CB-66458D2EDBFF}" srcOrd="1" destOrd="0" parTransId="{2C79A430-4731-4ABA-B961-BB0BD324CE75}" sibTransId="{84173652-9FAA-4773-A117-968B4EF74F42}"/>
    <dgm:cxn modelId="{2DFD1975-4AF9-4736-8689-14B376A4148C}" type="presOf" srcId="{299802B9-4BEB-44E3-AB79-A0B7AC832BB4}" destId="{EB7ED5D2-8F80-401B-9F3C-F32F028CA962}" srcOrd="0" destOrd="0" presId="urn:microsoft.com/office/officeart/2008/layout/LinedList"/>
    <dgm:cxn modelId="{05CACCDB-8D11-4564-A5B4-DDE625F49963}" type="presOf" srcId="{A65ECF71-4F94-4E89-AE0D-56227D09715B}" destId="{B6CC3F1F-1F5C-4A50-9077-4165AC1AD22A}" srcOrd="0" destOrd="0" presId="urn:microsoft.com/office/officeart/2008/layout/LinedList"/>
    <dgm:cxn modelId="{2EB793EC-7D1A-4DE8-A0E0-6BB79BC515C5}" type="presParOf" srcId="{B6CC3F1F-1F5C-4A50-9077-4165AC1AD22A}" destId="{EDDF5D7B-CD16-46E4-8563-A8C609378B85}" srcOrd="0" destOrd="0" presId="urn:microsoft.com/office/officeart/2008/layout/LinedList"/>
    <dgm:cxn modelId="{42E0B00E-BA28-4BB7-9272-AC28242E5E71}" type="presParOf" srcId="{B6CC3F1F-1F5C-4A50-9077-4165AC1AD22A}" destId="{FBD3AB20-AC42-4FA1-A473-8B1103411AA6}" srcOrd="1" destOrd="0" presId="urn:microsoft.com/office/officeart/2008/layout/LinedList"/>
    <dgm:cxn modelId="{446BDBB9-B950-47E9-AFCB-7DE47E654785}" type="presParOf" srcId="{FBD3AB20-AC42-4FA1-A473-8B1103411AA6}" destId="{916770EC-D301-4034-8A4A-C3F69996A525}" srcOrd="0" destOrd="0" presId="urn:microsoft.com/office/officeart/2008/layout/LinedList"/>
    <dgm:cxn modelId="{B300CA6B-7F4F-4FFF-B5E4-C9E7377FC060}" type="presParOf" srcId="{FBD3AB20-AC42-4FA1-A473-8B1103411AA6}" destId="{2F750DC5-F0BD-444B-8340-684345ADFA6E}" srcOrd="1" destOrd="0" presId="urn:microsoft.com/office/officeart/2008/layout/LinedList"/>
    <dgm:cxn modelId="{AAA9AF9A-7F30-457C-A6EF-B2D810F162F5}" type="presParOf" srcId="{B6CC3F1F-1F5C-4A50-9077-4165AC1AD22A}" destId="{B354506B-5DCD-446B-B76A-B0FF3F529643}" srcOrd="2" destOrd="0" presId="urn:microsoft.com/office/officeart/2008/layout/LinedList"/>
    <dgm:cxn modelId="{F6BB4E43-13C3-400B-9890-134CB3CFCD1C}" type="presParOf" srcId="{B6CC3F1F-1F5C-4A50-9077-4165AC1AD22A}" destId="{509CC177-9701-46BF-BC1D-B9B54AC9710F}" srcOrd="3" destOrd="0" presId="urn:microsoft.com/office/officeart/2008/layout/LinedList"/>
    <dgm:cxn modelId="{DCCF8FBC-D40F-487C-86AF-324A37FFA944}" type="presParOf" srcId="{509CC177-9701-46BF-BC1D-B9B54AC9710F}" destId="{82D22BF7-87B9-4910-A1ED-EFC200C958B7}" srcOrd="0" destOrd="0" presId="urn:microsoft.com/office/officeart/2008/layout/LinedList"/>
    <dgm:cxn modelId="{B9B611F7-81C6-4956-8048-A3133D67A40D}" type="presParOf" srcId="{509CC177-9701-46BF-BC1D-B9B54AC9710F}" destId="{4E8B27BC-66AC-40FB-B717-D823795C7AD9}" srcOrd="1" destOrd="0" presId="urn:microsoft.com/office/officeart/2008/layout/LinedList"/>
    <dgm:cxn modelId="{F4CF47FB-DD17-45DB-A88D-CB4E3F4CFD91}" type="presParOf" srcId="{B6CC3F1F-1F5C-4A50-9077-4165AC1AD22A}" destId="{C38C2DC7-3391-4000-BEF7-4C8B06546F25}" srcOrd="4" destOrd="0" presId="urn:microsoft.com/office/officeart/2008/layout/LinedList"/>
    <dgm:cxn modelId="{11DEDEC9-CEEF-4E4D-B537-8C1222EBBF8D}" type="presParOf" srcId="{B6CC3F1F-1F5C-4A50-9077-4165AC1AD22A}" destId="{9216595E-1D0E-4A7C-8B46-5B19EBBAA623}" srcOrd="5" destOrd="0" presId="urn:microsoft.com/office/officeart/2008/layout/LinedList"/>
    <dgm:cxn modelId="{077C4653-63E0-4553-8BE4-A68769D48104}" type="presParOf" srcId="{9216595E-1D0E-4A7C-8B46-5B19EBBAA623}" destId="{EB7ED5D2-8F80-401B-9F3C-F32F028CA962}" srcOrd="0" destOrd="0" presId="urn:microsoft.com/office/officeart/2008/layout/LinedList"/>
    <dgm:cxn modelId="{9867104F-06FE-4E11-A95B-571D36B2CDC4}" type="presParOf" srcId="{9216595E-1D0E-4A7C-8B46-5B19EBBAA623}" destId="{329869B0-6566-4839-99DA-FBF26C4314B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4FF5BDB9-4C7E-4B4C-BF48-AA08549BA52C}" type="doc">
      <dgm:prSet loTypeId="urn:microsoft.com/office/officeart/2005/8/layout/process4" loCatId="process" qsTypeId="urn:microsoft.com/office/officeart/2005/8/quickstyle/simple1" qsCatId="simple" csTypeId="urn:microsoft.com/office/officeart/2005/8/colors/accent2_2" csCatId="accent2" phldr="1"/>
      <dgm:spPr/>
      <dgm:t>
        <a:bodyPr/>
        <a:lstStyle/>
        <a:p>
          <a:endParaRPr lang="en-US"/>
        </a:p>
      </dgm:t>
    </dgm:pt>
    <dgm:pt modelId="{317D04CC-9E0C-4E44-BCF6-61923845B116}">
      <dgm:prSet/>
      <dgm:spPr/>
      <dgm:t>
        <a:bodyPr/>
        <a:lstStyle/>
        <a:p>
          <a:r>
            <a:rPr lang="hr-HR"/>
            <a:t>Nakon ove prezentacije svakako se zabavite uz mali kviz koji smo pripremili za Vas, a nalazi se uz ove materijale.</a:t>
          </a:r>
          <a:endParaRPr lang="en-US"/>
        </a:p>
      </dgm:t>
    </dgm:pt>
    <dgm:pt modelId="{D0A5B7BE-38CD-49F6-A753-815DD03701E1}" type="parTrans" cxnId="{E898655F-155B-411A-8FA3-A93485C52207}">
      <dgm:prSet/>
      <dgm:spPr/>
      <dgm:t>
        <a:bodyPr/>
        <a:lstStyle/>
        <a:p>
          <a:endParaRPr lang="en-US"/>
        </a:p>
      </dgm:t>
    </dgm:pt>
    <dgm:pt modelId="{D59701DD-A5C9-4902-84B1-9D87D5BC5F6A}" type="sibTrans" cxnId="{E898655F-155B-411A-8FA3-A93485C52207}">
      <dgm:prSet/>
      <dgm:spPr/>
      <dgm:t>
        <a:bodyPr/>
        <a:lstStyle/>
        <a:p>
          <a:endParaRPr lang="en-US"/>
        </a:p>
      </dgm:t>
    </dgm:pt>
    <dgm:pt modelId="{EDEB9213-8581-486A-92B1-A298931A4BBD}">
      <dgm:prSet/>
      <dgm:spPr/>
      <dgm:t>
        <a:bodyPr/>
        <a:lstStyle/>
        <a:p>
          <a:r>
            <a:rPr lang="hr-HR" dirty="0"/>
            <a:t>A sada za Vas imamo jednu molbu! Na poveznici </a:t>
          </a:r>
          <a:r>
            <a:rPr lang="hr-HR" dirty="0" smtClean="0">
              <a:hlinkClick xmlns:r="http://schemas.openxmlformats.org/officeDocument/2006/relationships" r:id=""/>
            </a:rPr>
            <a:t>https://forms.gle/1A5e2N2eMpZXnPwB8</a:t>
          </a:r>
          <a:r>
            <a:rPr lang="hr-HR" dirty="0" smtClean="0"/>
            <a:t> se </a:t>
          </a:r>
          <a:r>
            <a:rPr lang="hr-HR" dirty="0"/>
            <a:t>nalazi jedna anketa, ona je anonimna i vrlo je kratka. Molimo Vas da je ispunite, jer su nam jako važne povratne informacije koje ćemo od Vas dobiti. Hvala unaprijed </a:t>
          </a:r>
          <a:r>
            <a:rPr lang="hr-HR" dirty="0" smtClean="0"/>
            <a:t>!</a:t>
          </a:r>
          <a:endParaRPr lang="en-US" dirty="0"/>
        </a:p>
      </dgm:t>
    </dgm:pt>
    <dgm:pt modelId="{43EE9A26-A2CA-4837-913A-1951BB76B3EA}" type="parTrans" cxnId="{AF95C4CB-43D1-469A-B103-8E479236472A}">
      <dgm:prSet/>
      <dgm:spPr/>
      <dgm:t>
        <a:bodyPr/>
        <a:lstStyle/>
        <a:p>
          <a:endParaRPr lang="en-US"/>
        </a:p>
      </dgm:t>
    </dgm:pt>
    <dgm:pt modelId="{855303EC-B4CC-4D49-910B-50D97650DA01}" type="sibTrans" cxnId="{AF95C4CB-43D1-469A-B103-8E479236472A}">
      <dgm:prSet/>
      <dgm:spPr/>
      <dgm:t>
        <a:bodyPr/>
        <a:lstStyle/>
        <a:p>
          <a:endParaRPr lang="en-US"/>
        </a:p>
      </dgm:t>
    </dgm:pt>
    <dgm:pt modelId="{B146EFE3-0B0E-4555-A4E2-A90A15A97D7B}">
      <dgm:prSet/>
      <dgm:spPr/>
      <dgm:t>
        <a:bodyPr/>
        <a:lstStyle/>
        <a:p>
          <a:r>
            <a:rPr lang="hr-HR" dirty="0">
              <a:solidFill>
                <a:srgbClr val="FFFF00"/>
              </a:solidFill>
            </a:rPr>
            <a:t>Za sve one koji odluče upisati našu školu i postati dio naše školske obitelji, znajte da Vas radosno </a:t>
          </a:r>
          <a:r>
            <a:rPr lang="hr-HR" dirty="0" smtClean="0">
              <a:solidFill>
                <a:srgbClr val="FFFF00"/>
              </a:solidFill>
            </a:rPr>
            <a:t>iščekujemo </a:t>
          </a:r>
          <a:r>
            <a:rPr lang="hr-HR" dirty="0">
              <a:solidFill>
                <a:srgbClr val="FFFF00"/>
              </a:solidFill>
            </a:rPr>
            <a:t>!!!</a:t>
          </a:r>
          <a:endParaRPr lang="en-US" dirty="0">
            <a:solidFill>
              <a:srgbClr val="FFFF00"/>
            </a:solidFill>
          </a:endParaRPr>
        </a:p>
      </dgm:t>
    </dgm:pt>
    <dgm:pt modelId="{662553F7-405B-4B88-AE74-3CF6DBEEEF66}" type="parTrans" cxnId="{CFE75FF5-152A-4115-8D2D-E773A818BFB0}">
      <dgm:prSet/>
      <dgm:spPr/>
      <dgm:t>
        <a:bodyPr/>
        <a:lstStyle/>
        <a:p>
          <a:endParaRPr lang="en-US"/>
        </a:p>
      </dgm:t>
    </dgm:pt>
    <dgm:pt modelId="{E5BD284F-0402-4BF0-A03E-7D90479FA684}" type="sibTrans" cxnId="{CFE75FF5-152A-4115-8D2D-E773A818BFB0}">
      <dgm:prSet/>
      <dgm:spPr/>
      <dgm:t>
        <a:bodyPr/>
        <a:lstStyle/>
        <a:p>
          <a:endParaRPr lang="en-US"/>
        </a:p>
      </dgm:t>
    </dgm:pt>
    <dgm:pt modelId="{4F1DD1D3-724F-4BF9-9285-A61B13538DE8}" type="pres">
      <dgm:prSet presAssocID="{4FF5BDB9-4C7E-4B4C-BF48-AA08549BA52C}" presName="Name0" presStyleCnt="0">
        <dgm:presLayoutVars>
          <dgm:dir/>
          <dgm:animLvl val="lvl"/>
          <dgm:resizeHandles val="exact"/>
        </dgm:presLayoutVars>
      </dgm:prSet>
      <dgm:spPr/>
      <dgm:t>
        <a:bodyPr/>
        <a:lstStyle/>
        <a:p>
          <a:endParaRPr lang="hr-HR"/>
        </a:p>
      </dgm:t>
    </dgm:pt>
    <dgm:pt modelId="{06714FB2-A247-4587-8F1A-9298DD761570}" type="pres">
      <dgm:prSet presAssocID="{B146EFE3-0B0E-4555-A4E2-A90A15A97D7B}" presName="boxAndChildren" presStyleCnt="0"/>
      <dgm:spPr/>
    </dgm:pt>
    <dgm:pt modelId="{19158762-1AEC-49F8-9A99-08645AD5A540}" type="pres">
      <dgm:prSet presAssocID="{B146EFE3-0B0E-4555-A4E2-A90A15A97D7B}" presName="parentTextBox" presStyleLbl="node1" presStyleIdx="0" presStyleCnt="3"/>
      <dgm:spPr/>
      <dgm:t>
        <a:bodyPr/>
        <a:lstStyle/>
        <a:p>
          <a:endParaRPr lang="hr-HR"/>
        </a:p>
      </dgm:t>
    </dgm:pt>
    <dgm:pt modelId="{7B346EE3-3861-40DE-89E5-70ADE23A805F}" type="pres">
      <dgm:prSet presAssocID="{855303EC-B4CC-4D49-910B-50D97650DA01}" presName="sp" presStyleCnt="0"/>
      <dgm:spPr/>
    </dgm:pt>
    <dgm:pt modelId="{A74A37BF-DA50-43DF-8F25-9C0495FE9DDE}" type="pres">
      <dgm:prSet presAssocID="{EDEB9213-8581-486A-92B1-A298931A4BBD}" presName="arrowAndChildren" presStyleCnt="0"/>
      <dgm:spPr/>
    </dgm:pt>
    <dgm:pt modelId="{ED71C206-2C74-4277-9ED0-ACEB895D4D77}" type="pres">
      <dgm:prSet presAssocID="{EDEB9213-8581-486A-92B1-A298931A4BBD}" presName="parentTextArrow" presStyleLbl="node1" presStyleIdx="1" presStyleCnt="3"/>
      <dgm:spPr/>
      <dgm:t>
        <a:bodyPr/>
        <a:lstStyle/>
        <a:p>
          <a:endParaRPr lang="hr-HR"/>
        </a:p>
      </dgm:t>
    </dgm:pt>
    <dgm:pt modelId="{F7F21ED0-9B12-4F1A-A468-730837920C6F}" type="pres">
      <dgm:prSet presAssocID="{D59701DD-A5C9-4902-84B1-9D87D5BC5F6A}" presName="sp" presStyleCnt="0"/>
      <dgm:spPr/>
    </dgm:pt>
    <dgm:pt modelId="{785B06E0-ECA6-49AF-8EBA-FBFC28293BAA}" type="pres">
      <dgm:prSet presAssocID="{317D04CC-9E0C-4E44-BCF6-61923845B116}" presName="arrowAndChildren" presStyleCnt="0"/>
      <dgm:spPr/>
    </dgm:pt>
    <dgm:pt modelId="{AA88467C-0835-4B97-9485-356A1830E139}" type="pres">
      <dgm:prSet presAssocID="{317D04CC-9E0C-4E44-BCF6-61923845B116}" presName="parentTextArrow" presStyleLbl="node1" presStyleIdx="2" presStyleCnt="3"/>
      <dgm:spPr/>
      <dgm:t>
        <a:bodyPr/>
        <a:lstStyle/>
        <a:p>
          <a:endParaRPr lang="hr-HR"/>
        </a:p>
      </dgm:t>
    </dgm:pt>
  </dgm:ptLst>
  <dgm:cxnLst>
    <dgm:cxn modelId="{245F4F39-D096-4073-9AE9-E9B31D4976F4}" type="presOf" srcId="{317D04CC-9E0C-4E44-BCF6-61923845B116}" destId="{AA88467C-0835-4B97-9485-356A1830E139}" srcOrd="0" destOrd="0" presId="urn:microsoft.com/office/officeart/2005/8/layout/process4"/>
    <dgm:cxn modelId="{21C2EFF3-A6BD-4ECA-B01C-0F1EF23A5F75}" type="presOf" srcId="{4FF5BDB9-4C7E-4B4C-BF48-AA08549BA52C}" destId="{4F1DD1D3-724F-4BF9-9285-A61B13538DE8}" srcOrd="0" destOrd="0" presId="urn:microsoft.com/office/officeart/2005/8/layout/process4"/>
    <dgm:cxn modelId="{575C0A6D-8EAC-44D6-8CB7-A1B8CFE1051C}" type="presOf" srcId="{EDEB9213-8581-486A-92B1-A298931A4BBD}" destId="{ED71C206-2C74-4277-9ED0-ACEB895D4D77}" srcOrd="0" destOrd="0" presId="urn:microsoft.com/office/officeart/2005/8/layout/process4"/>
    <dgm:cxn modelId="{AF95C4CB-43D1-469A-B103-8E479236472A}" srcId="{4FF5BDB9-4C7E-4B4C-BF48-AA08549BA52C}" destId="{EDEB9213-8581-486A-92B1-A298931A4BBD}" srcOrd="1" destOrd="0" parTransId="{43EE9A26-A2CA-4837-913A-1951BB76B3EA}" sibTransId="{855303EC-B4CC-4D49-910B-50D97650DA01}"/>
    <dgm:cxn modelId="{E898655F-155B-411A-8FA3-A93485C52207}" srcId="{4FF5BDB9-4C7E-4B4C-BF48-AA08549BA52C}" destId="{317D04CC-9E0C-4E44-BCF6-61923845B116}" srcOrd="0" destOrd="0" parTransId="{D0A5B7BE-38CD-49F6-A753-815DD03701E1}" sibTransId="{D59701DD-A5C9-4902-84B1-9D87D5BC5F6A}"/>
    <dgm:cxn modelId="{3995F64C-B6F0-4C7E-B121-9DC75DA37947}" type="presOf" srcId="{B146EFE3-0B0E-4555-A4E2-A90A15A97D7B}" destId="{19158762-1AEC-49F8-9A99-08645AD5A540}" srcOrd="0" destOrd="0" presId="urn:microsoft.com/office/officeart/2005/8/layout/process4"/>
    <dgm:cxn modelId="{CFE75FF5-152A-4115-8D2D-E773A818BFB0}" srcId="{4FF5BDB9-4C7E-4B4C-BF48-AA08549BA52C}" destId="{B146EFE3-0B0E-4555-A4E2-A90A15A97D7B}" srcOrd="2" destOrd="0" parTransId="{662553F7-405B-4B88-AE74-3CF6DBEEEF66}" sibTransId="{E5BD284F-0402-4BF0-A03E-7D90479FA684}"/>
    <dgm:cxn modelId="{13EC402E-44C0-4FFC-8E42-2D83EF918AEE}" type="presParOf" srcId="{4F1DD1D3-724F-4BF9-9285-A61B13538DE8}" destId="{06714FB2-A247-4587-8F1A-9298DD761570}" srcOrd="0" destOrd="0" presId="urn:microsoft.com/office/officeart/2005/8/layout/process4"/>
    <dgm:cxn modelId="{B605B6A5-A76E-436D-8345-DCDE2B03259E}" type="presParOf" srcId="{06714FB2-A247-4587-8F1A-9298DD761570}" destId="{19158762-1AEC-49F8-9A99-08645AD5A540}" srcOrd="0" destOrd="0" presId="urn:microsoft.com/office/officeart/2005/8/layout/process4"/>
    <dgm:cxn modelId="{22F7716D-87B3-4F4E-AFB9-DFC447539BE2}" type="presParOf" srcId="{4F1DD1D3-724F-4BF9-9285-A61B13538DE8}" destId="{7B346EE3-3861-40DE-89E5-70ADE23A805F}" srcOrd="1" destOrd="0" presId="urn:microsoft.com/office/officeart/2005/8/layout/process4"/>
    <dgm:cxn modelId="{A1B1BBD3-24CB-4B0B-A5DF-83E8352C60E6}" type="presParOf" srcId="{4F1DD1D3-724F-4BF9-9285-A61B13538DE8}" destId="{A74A37BF-DA50-43DF-8F25-9C0495FE9DDE}" srcOrd="2" destOrd="0" presId="urn:microsoft.com/office/officeart/2005/8/layout/process4"/>
    <dgm:cxn modelId="{83F80CA7-6A3D-4D6F-AFAE-18E4AEE50457}" type="presParOf" srcId="{A74A37BF-DA50-43DF-8F25-9C0495FE9DDE}" destId="{ED71C206-2C74-4277-9ED0-ACEB895D4D77}" srcOrd="0" destOrd="0" presId="urn:microsoft.com/office/officeart/2005/8/layout/process4"/>
    <dgm:cxn modelId="{7FCB57D8-BDD5-4B09-8524-080761C7049B}" type="presParOf" srcId="{4F1DD1D3-724F-4BF9-9285-A61B13538DE8}" destId="{F7F21ED0-9B12-4F1A-A468-730837920C6F}" srcOrd="3" destOrd="0" presId="urn:microsoft.com/office/officeart/2005/8/layout/process4"/>
    <dgm:cxn modelId="{A822121D-4733-4642-836F-686F774A506D}" type="presParOf" srcId="{4F1DD1D3-724F-4BF9-9285-A61B13538DE8}" destId="{785B06E0-ECA6-49AF-8EBA-FBFC28293BAA}" srcOrd="4" destOrd="0" presId="urn:microsoft.com/office/officeart/2005/8/layout/process4"/>
    <dgm:cxn modelId="{3C01536F-9E49-49E7-9410-F773EEB7FBF8}" type="presParOf" srcId="{785B06E0-ECA6-49AF-8EBA-FBFC28293BAA}" destId="{AA88467C-0835-4B97-9485-356A1830E139}"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3D13A3-D3B3-4F9D-8715-9C1F2AB41637}">
      <dsp:nvSpPr>
        <dsp:cNvPr id="0" name=""/>
        <dsp:cNvSpPr/>
      </dsp:nvSpPr>
      <dsp:spPr>
        <a:xfrm>
          <a:off x="0" y="1080416"/>
          <a:ext cx="2957411" cy="187795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sp>
    <dsp:sp modelId="{4D187897-E2BE-453E-8793-2D2D8AFC9811}">
      <dsp:nvSpPr>
        <dsp:cNvPr id="0" name=""/>
        <dsp:cNvSpPr/>
      </dsp:nvSpPr>
      <dsp:spPr>
        <a:xfrm>
          <a:off x="328601" y="1392587"/>
          <a:ext cx="2957411" cy="187795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hr-HR" sz="1900" kern="1200"/>
            <a:t>Pred Vama je vrijeme odluke i izbora srednje škole. Taj zadatak je vrlo odgovoran, a često nije ni jednostavan.</a:t>
          </a:r>
          <a:endParaRPr lang="en-US" sz="1900" kern="1200"/>
        </a:p>
      </dsp:txBody>
      <dsp:txXfrm>
        <a:off x="383604" y="1447590"/>
        <a:ext cx="2847405" cy="1767950"/>
      </dsp:txXfrm>
    </dsp:sp>
    <dsp:sp modelId="{35E16C6B-25D1-48B2-B336-52D429555F29}">
      <dsp:nvSpPr>
        <dsp:cNvPr id="0" name=""/>
        <dsp:cNvSpPr/>
      </dsp:nvSpPr>
      <dsp:spPr>
        <a:xfrm>
          <a:off x="3614613" y="1080416"/>
          <a:ext cx="2957411" cy="187795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sp>
    <dsp:sp modelId="{D07DD559-DDFC-4BF0-91EB-B98AD2115B09}">
      <dsp:nvSpPr>
        <dsp:cNvPr id="0" name=""/>
        <dsp:cNvSpPr/>
      </dsp:nvSpPr>
      <dsp:spPr>
        <a:xfrm>
          <a:off x="3943214" y="1392587"/>
          <a:ext cx="2957411" cy="187795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hr-HR" sz="1900" kern="1200"/>
            <a:t>Ovom prezentacijom kao i našim promotivnim videom želimo Vas upoznati s našom školom.</a:t>
          </a:r>
          <a:endParaRPr lang="en-US" sz="1900" kern="1200"/>
        </a:p>
      </dsp:txBody>
      <dsp:txXfrm>
        <a:off x="3998217" y="1447590"/>
        <a:ext cx="2847405" cy="1767950"/>
      </dsp:txXfrm>
    </dsp:sp>
    <dsp:sp modelId="{ADE70E8F-9C47-4BCA-B065-E67F10A91785}">
      <dsp:nvSpPr>
        <dsp:cNvPr id="0" name=""/>
        <dsp:cNvSpPr/>
      </dsp:nvSpPr>
      <dsp:spPr>
        <a:xfrm>
          <a:off x="7229227" y="1080416"/>
          <a:ext cx="2957411" cy="187795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sp>
    <dsp:sp modelId="{3C0640CB-0581-46A8-8CDA-F40D4E475EE4}">
      <dsp:nvSpPr>
        <dsp:cNvPr id="0" name=""/>
        <dsp:cNvSpPr/>
      </dsp:nvSpPr>
      <dsp:spPr>
        <a:xfrm>
          <a:off x="7557828" y="1392587"/>
          <a:ext cx="2957411" cy="187795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hr-HR" sz="1900" kern="1200"/>
            <a:t>Molimo Vas da ih pažljivo proučite, možda Vam baš oni pomognu da donesete svoju (konačnu) odluku. ☺</a:t>
          </a:r>
          <a:endParaRPr lang="en-US" sz="1900" kern="1200"/>
        </a:p>
      </dsp:txBody>
      <dsp:txXfrm>
        <a:off x="7612831" y="1447590"/>
        <a:ext cx="2847405" cy="17679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0616-51A8-4711-87B6-9253C2F53883}">
      <dsp:nvSpPr>
        <dsp:cNvPr id="0" name=""/>
        <dsp:cNvSpPr/>
      </dsp:nvSpPr>
      <dsp:spPr>
        <a:xfrm>
          <a:off x="1314404" y="956300"/>
          <a:ext cx="1051524" cy="71"/>
        </a:xfrm>
        <a:prstGeom prst="rect">
          <a:avLst/>
        </a:prstGeom>
        <a:solidFill>
          <a:schemeClr val="accent4">
            <a:alpha val="90000"/>
            <a:tint val="40000"/>
            <a:hueOff val="0"/>
            <a:satOff val="0"/>
            <a:lumOff val="0"/>
            <a:alphaOff val="0"/>
          </a:schemeClr>
        </a:solidFill>
        <a:ln w="25400" cap="flat" cmpd="sng" algn="ctr">
          <a:solidFill>
            <a:schemeClr val="accent4">
              <a:alpha val="90000"/>
              <a:tint val="40000"/>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sp>
    <dsp:sp modelId="{FF4C32CE-ABA4-41FC-B5AB-1C30BE137613}">
      <dsp:nvSpPr>
        <dsp:cNvPr id="0" name=""/>
        <dsp:cNvSpPr/>
      </dsp:nvSpPr>
      <dsp:spPr>
        <a:xfrm>
          <a:off x="2429020" y="868005"/>
          <a:ext cx="120925" cy="227076"/>
        </a:xfrm>
        <a:prstGeom prst="chevron">
          <a:avLst>
            <a:gd name="adj" fmla="val 90000"/>
          </a:avLst>
        </a:prstGeom>
        <a:solidFill>
          <a:schemeClr val="accent4">
            <a:alpha val="90000"/>
            <a:tint val="40000"/>
            <a:hueOff val="0"/>
            <a:satOff val="0"/>
            <a:lumOff val="0"/>
            <a:alphaOff val="0"/>
          </a:schemeClr>
        </a:solidFill>
        <a:ln w="25400" cap="flat" cmpd="sng" algn="ctr">
          <a:solidFill>
            <a:schemeClr val="accent4">
              <a:alpha val="90000"/>
              <a:tint val="40000"/>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sp>
    <dsp:sp modelId="{425E56AD-E4BD-4085-8A76-7A98820E4192}">
      <dsp:nvSpPr>
        <dsp:cNvPr id="0" name=""/>
        <dsp:cNvSpPr/>
      </dsp:nvSpPr>
      <dsp:spPr>
        <a:xfrm>
          <a:off x="634847" y="408219"/>
          <a:ext cx="1096233" cy="1096233"/>
        </a:xfrm>
        <a:prstGeom prst="ellips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42540" tIns="42540" rIns="42540" bIns="42540" numCol="1" spcCol="1270" anchor="ctr" anchorCtr="0">
          <a:noAutofit/>
        </a:bodyPr>
        <a:lstStyle/>
        <a:p>
          <a:pPr lvl="0" algn="ctr" defTabSz="2266950">
            <a:lnSpc>
              <a:spcPct val="90000"/>
            </a:lnSpc>
            <a:spcBef>
              <a:spcPct val="0"/>
            </a:spcBef>
            <a:spcAft>
              <a:spcPct val="35000"/>
            </a:spcAft>
          </a:pPr>
          <a:r>
            <a:rPr lang="en-US" sz="5100" kern="1200"/>
            <a:t>1</a:t>
          </a:r>
        </a:p>
      </dsp:txBody>
      <dsp:txXfrm>
        <a:off x="795387" y="568759"/>
        <a:ext cx="775153" cy="775153"/>
      </dsp:txXfrm>
    </dsp:sp>
    <dsp:sp modelId="{56FD649F-6CD9-40F5-AD29-322292F12B59}">
      <dsp:nvSpPr>
        <dsp:cNvPr id="0" name=""/>
        <dsp:cNvSpPr/>
      </dsp:nvSpPr>
      <dsp:spPr>
        <a:xfrm>
          <a:off x="0" y="1670050"/>
          <a:ext cx="2365928" cy="2272724"/>
        </a:xfrm>
        <a:prstGeom prst="upArrowCallout">
          <a:avLst>
            <a:gd name="adj1" fmla="val 50000"/>
            <a:gd name="adj2" fmla="val 20000"/>
            <a:gd name="adj3" fmla="val 20000"/>
            <a:gd name="adj4" fmla="val 100000"/>
          </a:avLst>
        </a:prstGeom>
        <a:solidFill>
          <a:schemeClr val="accent4">
            <a:alpha val="90000"/>
            <a:tint val="40000"/>
            <a:hueOff val="0"/>
            <a:satOff val="0"/>
            <a:lumOff val="0"/>
            <a:alphaOff val="0"/>
          </a:schemeClr>
        </a:solidFill>
        <a:ln w="25400" cap="flat" cmpd="sng" algn="ctr">
          <a:solidFill>
            <a:schemeClr val="accent4">
              <a:alpha val="90000"/>
              <a:tint val="40000"/>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txBody>
        <a:bodyPr spcFirstLastPara="0" vert="horz" wrap="square" lIns="186627" tIns="165100" rIns="186627" bIns="165100" numCol="1" spcCol="1270" anchor="t" anchorCtr="0">
          <a:noAutofit/>
        </a:bodyPr>
        <a:lstStyle/>
        <a:p>
          <a:pPr lvl="0" algn="l" defTabSz="488950">
            <a:lnSpc>
              <a:spcPct val="90000"/>
            </a:lnSpc>
            <a:spcBef>
              <a:spcPct val="0"/>
            </a:spcBef>
            <a:spcAft>
              <a:spcPct val="35000"/>
            </a:spcAft>
          </a:pPr>
          <a:r>
            <a:rPr lang="hr-HR" sz="1100" kern="1200" dirty="0"/>
            <a:t>Postavljam ovo pitanje na samom početku jer iz iskustva znamo kako određen broj </a:t>
          </a:r>
          <a:r>
            <a:rPr lang="hr-HR" sz="1100" kern="1200" dirty="0" err="1"/>
            <a:t>osmaša</a:t>
          </a:r>
          <a:r>
            <a:rPr lang="hr-HR" sz="1100" kern="1200" dirty="0"/>
            <a:t> smatra da je naša škola </a:t>
          </a:r>
          <a:r>
            <a:rPr lang="hr-HR" sz="1100" kern="1200" dirty="0" smtClean="0"/>
            <a:t>namijenjena </a:t>
          </a:r>
          <a:r>
            <a:rPr lang="hr-HR" sz="1100" kern="1200" dirty="0"/>
            <a:t>isključivo školovanju budućih svećenika i časnih sestara, te je u startu odbacuju kao mogućnost svog odabira jer u sebi ne osjećaju poziv za ova zvanja.</a:t>
          </a:r>
          <a:endParaRPr lang="en-US" sz="1100" kern="1200" dirty="0"/>
        </a:p>
      </dsp:txBody>
      <dsp:txXfrm>
        <a:off x="0" y="2124595"/>
        <a:ext cx="2365928" cy="1818179"/>
      </dsp:txXfrm>
    </dsp:sp>
    <dsp:sp modelId="{C86C4164-4C1E-4FF2-A62F-273527BEFBF0}">
      <dsp:nvSpPr>
        <dsp:cNvPr id="0" name=""/>
        <dsp:cNvSpPr/>
      </dsp:nvSpPr>
      <dsp:spPr>
        <a:xfrm>
          <a:off x="2628809" y="956264"/>
          <a:ext cx="2365928" cy="71"/>
        </a:xfrm>
        <a:prstGeom prst="rect">
          <a:avLst/>
        </a:prstGeom>
        <a:solidFill>
          <a:schemeClr val="accent4">
            <a:alpha val="90000"/>
            <a:tint val="40000"/>
            <a:hueOff val="0"/>
            <a:satOff val="0"/>
            <a:lumOff val="0"/>
            <a:alphaOff val="0"/>
          </a:schemeClr>
        </a:solidFill>
        <a:ln w="25400" cap="flat" cmpd="sng" algn="ctr">
          <a:solidFill>
            <a:schemeClr val="accent4">
              <a:alpha val="90000"/>
              <a:tint val="40000"/>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sp>
    <dsp:sp modelId="{04E79D16-A018-489C-8788-BDAB29BFACC2}">
      <dsp:nvSpPr>
        <dsp:cNvPr id="0" name=""/>
        <dsp:cNvSpPr/>
      </dsp:nvSpPr>
      <dsp:spPr>
        <a:xfrm>
          <a:off x="5057830" y="867972"/>
          <a:ext cx="120925" cy="227122"/>
        </a:xfrm>
        <a:prstGeom prst="chevron">
          <a:avLst>
            <a:gd name="adj" fmla="val 90000"/>
          </a:avLst>
        </a:prstGeom>
        <a:solidFill>
          <a:schemeClr val="accent4">
            <a:alpha val="90000"/>
            <a:tint val="40000"/>
            <a:hueOff val="0"/>
            <a:satOff val="0"/>
            <a:lumOff val="0"/>
            <a:alphaOff val="0"/>
          </a:schemeClr>
        </a:solidFill>
        <a:ln w="25400" cap="flat" cmpd="sng" algn="ctr">
          <a:solidFill>
            <a:schemeClr val="accent4">
              <a:alpha val="90000"/>
              <a:tint val="40000"/>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sp>
    <dsp:sp modelId="{4F8D1FB3-7F40-4A25-978B-BFE1F10AC4C0}">
      <dsp:nvSpPr>
        <dsp:cNvPr id="0" name=""/>
        <dsp:cNvSpPr/>
      </dsp:nvSpPr>
      <dsp:spPr>
        <a:xfrm>
          <a:off x="3263657" y="408184"/>
          <a:ext cx="1096233" cy="1096233"/>
        </a:xfrm>
        <a:prstGeom prst="ellips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42540" tIns="42540" rIns="42540" bIns="42540" numCol="1" spcCol="1270" anchor="ctr" anchorCtr="0">
          <a:noAutofit/>
        </a:bodyPr>
        <a:lstStyle/>
        <a:p>
          <a:pPr lvl="0" algn="ctr" defTabSz="2266950">
            <a:lnSpc>
              <a:spcPct val="90000"/>
            </a:lnSpc>
            <a:spcBef>
              <a:spcPct val="0"/>
            </a:spcBef>
            <a:spcAft>
              <a:spcPct val="35000"/>
            </a:spcAft>
          </a:pPr>
          <a:r>
            <a:rPr lang="en-US" sz="5100" kern="1200"/>
            <a:t>2</a:t>
          </a:r>
        </a:p>
      </dsp:txBody>
      <dsp:txXfrm>
        <a:off x="3424197" y="568724"/>
        <a:ext cx="775153" cy="775153"/>
      </dsp:txXfrm>
    </dsp:sp>
    <dsp:sp modelId="{E63ED9C2-8D7B-4DBD-9029-7C296F7CA0C0}">
      <dsp:nvSpPr>
        <dsp:cNvPr id="0" name=""/>
        <dsp:cNvSpPr/>
      </dsp:nvSpPr>
      <dsp:spPr>
        <a:xfrm>
          <a:off x="2628809" y="1670012"/>
          <a:ext cx="2365928" cy="2272724"/>
        </a:xfrm>
        <a:prstGeom prst="upArrowCallout">
          <a:avLst>
            <a:gd name="adj1" fmla="val 50000"/>
            <a:gd name="adj2" fmla="val 20000"/>
            <a:gd name="adj3" fmla="val 20000"/>
            <a:gd name="adj4" fmla="val 100000"/>
          </a:avLst>
        </a:prstGeom>
        <a:solidFill>
          <a:schemeClr val="accent4">
            <a:alpha val="90000"/>
            <a:tint val="40000"/>
            <a:hueOff val="0"/>
            <a:satOff val="0"/>
            <a:lumOff val="0"/>
            <a:alphaOff val="0"/>
          </a:schemeClr>
        </a:solidFill>
        <a:ln w="25400" cap="flat" cmpd="sng" algn="ctr">
          <a:solidFill>
            <a:schemeClr val="accent4">
              <a:alpha val="90000"/>
              <a:tint val="40000"/>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txBody>
        <a:bodyPr spcFirstLastPara="0" vert="horz" wrap="square" lIns="186627" tIns="165100" rIns="186627" bIns="165100" numCol="1" spcCol="1270" anchor="t" anchorCtr="0">
          <a:noAutofit/>
        </a:bodyPr>
        <a:lstStyle/>
        <a:p>
          <a:pPr lvl="0" algn="l" defTabSz="488950">
            <a:lnSpc>
              <a:spcPct val="90000"/>
            </a:lnSpc>
            <a:spcBef>
              <a:spcPct val="0"/>
            </a:spcBef>
            <a:spcAft>
              <a:spcPct val="35000"/>
            </a:spcAft>
          </a:pPr>
          <a:r>
            <a:rPr lang="hr-HR" sz="1100" kern="1200"/>
            <a:t>Katolička klasična gimnazija svojim kvalitetnim programom omogućuje učenicima široko znanje te nakon položene državne mature učenici mogu upisati bilo koji fakultet u Republici Hrvatskoj.  </a:t>
          </a:r>
          <a:endParaRPr lang="en-US" sz="1100" kern="1200"/>
        </a:p>
      </dsp:txBody>
      <dsp:txXfrm>
        <a:off x="2628809" y="2124557"/>
        <a:ext cx="2365928" cy="1818179"/>
      </dsp:txXfrm>
    </dsp:sp>
    <dsp:sp modelId="{9A38647A-ED87-495C-9CF6-350BA17E32C2}">
      <dsp:nvSpPr>
        <dsp:cNvPr id="0" name=""/>
        <dsp:cNvSpPr/>
      </dsp:nvSpPr>
      <dsp:spPr>
        <a:xfrm>
          <a:off x="5257619" y="956281"/>
          <a:ext cx="2365928" cy="72"/>
        </a:xfrm>
        <a:prstGeom prst="rect">
          <a:avLst/>
        </a:prstGeom>
        <a:solidFill>
          <a:schemeClr val="accent4">
            <a:alpha val="90000"/>
            <a:tint val="40000"/>
            <a:hueOff val="0"/>
            <a:satOff val="0"/>
            <a:lumOff val="0"/>
            <a:alphaOff val="0"/>
          </a:schemeClr>
        </a:solidFill>
        <a:ln w="25400" cap="flat" cmpd="sng" algn="ctr">
          <a:solidFill>
            <a:schemeClr val="accent4">
              <a:alpha val="90000"/>
              <a:tint val="40000"/>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sp>
    <dsp:sp modelId="{46BEF2D8-D39F-47F9-8761-833D830DE59E}">
      <dsp:nvSpPr>
        <dsp:cNvPr id="0" name=""/>
        <dsp:cNvSpPr/>
      </dsp:nvSpPr>
      <dsp:spPr>
        <a:xfrm>
          <a:off x="7686640" y="867986"/>
          <a:ext cx="120925" cy="227136"/>
        </a:xfrm>
        <a:prstGeom prst="chevron">
          <a:avLst>
            <a:gd name="adj" fmla="val 90000"/>
          </a:avLst>
        </a:prstGeom>
        <a:solidFill>
          <a:schemeClr val="accent4">
            <a:alpha val="90000"/>
            <a:tint val="40000"/>
            <a:hueOff val="0"/>
            <a:satOff val="0"/>
            <a:lumOff val="0"/>
            <a:alphaOff val="0"/>
          </a:schemeClr>
        </a:solidFill>
        <a:ln w="25400" cap="flat" cmpd="sng" algn="ctr">
          <a:solidFill>
            <a:schemeClr val="accent4">
              <a:alpha val="90000"/>
              <a:tint val="40000"/>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sp>
    <dsp:sp modelId="{00D4F70B-BE81-4F71-BB3D-99F8CAB3742E}">
      <dsp:nvSpPr>
        <dsp:cNvPr id="0" name=""/>
        <dsp:cNvSpPr/>
      </dsp:nvSpPr>
      <dsp:spPr>
        <a:xfrm>
          <a:off x="5892467" y="408200"/>
          <a:ext cx="1096233" cy="1096233"/>
        </a:xfrm>
        <a:prstGeom prst="ellips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42540" tIns="42540" rIns="42540" bIns="42540" numCol="1" spcCol="1270" anchor="ctr" anchorCtr="0">
          <a:noAutofit/>
        </a:bodyPr>
        <a:lstStyle/>
        <a:p>
          <a:pPr lvl="0" algn="ctr" defTabSz="2266950">
            <a:lnSpc>
              <a:spcPct val="90000"/>
            </a:lnSpc>
            <a:spcBef>
              <a:spcPct val="0"/>
            </a:spcBef>
            <a:spcAft>
              <a:spcPct val="35000"/>
            </a:spcAft>
          </a:pPr>
          <a:r>
            <a:rPr lang="en-US" sz="5100" kern="1200"/>
            <a:t>3</a:t>
          </a:r>
        </a:p>
      </dsp:txBody>
      <dsp:txXfrm>
        <a:off x="6053007" y="568740"/>
        <a:ext cx="775153" cy="775153"/>
      </dsp:txXfrm>
    </dsp:sp>
    <dsp:sp modelId="{50CF80AB-3B3D-43B6-B008-3671C062BB36}">
      <dsp:nvSpPr>
        <dsp:cNvPr id="0" name=""/>
        <dsp:cNvSpPr/>
      </dsp:nvSpPr>
      <dsp:spPr>
        <a:xfrm>
          <a:off x="5257619" y="1670050"/>
          <a:ext cx="2365928" cy="2272724"/>
        </a:xfrm>
        <a:prstGeom prst="upArrowCallout">
          <a:avLst>
            <a:gd name="adj1" fmla="val 50000"/>
            <a:gd name="adj2" fmla="val 20000"/>
            <a:gd name="adj3" fmla="val 20000"/>
            <a:gd name="adj4" fmla="val 100000"/>
          </a:avLst>
        </a:prstGeom>
        <a:solidFill>
          <a:schemeClr val="accent4">
            <a:alpha val="90000"/>
            <a:tint val="40000"/>
            <a:hueOff val="0"/>
            <a:satOff val="0"/>
            <a:lumOff val="0"/>
            <a:alphaOff val="0"/>
          </a:schemeClr>
        </a:solidFill>
        <a:ln w="25400" cap="flat" cmpd="sng" algn="ctr">
          <a:solidFill>
            <a:schemeClr val="accent4">
              <a:alpha val="90000"/>
              <a:tint val="40000"/>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txBody>
        <a:bodyPr spcFirstLastPara="0" vert="horz" wrap="square" lIns="186627" tIns="165100" rIns="186627" bIns="165100" numCol="1" spcCol="1270" anchor="t" anchorCtr="0">
          <a:noAutofit/>
        </a:bodyPr>
        <a:lstStyle/>
        <a:p>
          <a:pPr lvl="0" algn="l" defTabSz="488950">
            <a:lnSpc>
              <a:spcPct val="90000"/>
            </a:lnSpc>
            <a:spcBef>
              <a:spcPct val="0"/>
            </a:spcBef>
            <a:spcAft>
              <a:spcPct val="35000"/>
            </a:spcAft>
          </a:pPr>
          <a:r>
            <a:rPr lang="hr-HR" sz="1100" kern="1200"/>
            <a:t>Učenici većinom nakon Katoličke klasične gimnazije upisuju medicinu, farmaciju, stomatologiju, pravo, različite prirodoslovne i društvene znanosti, jezike, te razne stručne studije. </a:t>
          </a:r>
          <a:endParaRPr lang="en-US" sz="1100" kern="1200"/>
        </a:p>
      </dsp:txBody>
      <dsp:txXfrm>
        <a:off x="5257619" y="2124595"/>
        <a:ext cx="2365928" cy="1818179"/>
      </dsp:txXfrm>
    </dsp:sp>
    <dsp:sp modelId="{43CCE8AD-F377-4223-B26C-8675B861E15A}">
      <dsp:nvSpPr>
        <dsp:cNvPr id="0" name=""/>
        <dsp:cNvSpPr/>
      </dsp:nvSpPr>
      <dsp:spPr>
        <a:xfrm>
          <a:off x="7886430" y="956281"/>
          <a:ext cx="1182964" cy="72"/>
        </a:xfrm>
        <a:prstGeom prst="rect">
          <a:avLst/>
        </a:prstGeom>
        <a:solidFill>
          <a:schemeClr val="accent4">
            <a:alpha val="90000"/>
            <a:tint val="40000"/>
            <a:hueOff val="0"/>
            <a:satOff val="0"/>
            <a:lumOff val="0"/>
            <a:alphaOff val="0"/>
          </a:schemeClr>
        </a:solidFill>
        <a:ln w="25400" cap="flat" cmpd="sng" algn="ctr">
          <a:solidFill>
            <a:schemeClr val="accent4">
              <a:alpha val="90000"/>
              <a:tint val="40000"/>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sp>
    <dsp:sp modelId="{B4A06B19-7BF5-4937-870E-19B7D318B856}">
      <dsp:nvSpPr>
        <dsp:cNvPr id="0" name=""/>
        <dsp:cNvSpPr/>
      </dsp:nvSpPr>
      <dsp:spPr>
        <a:xfrm>
          <a:off x="8521277" y="408200"/>
          <a:ext cx="1096233" cy="1096233"/>
        </a:xfrm>
        <a:prstGeom prst="ellips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42540" tIns="42540" rIns="42540" bIns="42540" numCol="1" spcCol="1270" anchor="ctr" anchorCtr="0">
          <a:noAutofit/>
        </a:bodyPr>
        <a:lstStyle/>
        <a:p>
          <a:pPr lvl="0" algn="ctr" defTabSz="2266950">
            <a:lnSpc>
              <a:spcPct val="90000"/>
            </a:lnSpc>
            <a:spcBef>
              <a:spcPct val="0"/>
            </a:spcBef>
            <a:spcAft>
              <a:spcPct val="35000"/>
            </a:spcAft>
          </a:pPr>
          <a:r>
            <a:rPr lang="en-US" sz="5100" kern="1200"/>
            <a:t>4</a:t>
          </a:r>
        </a:p>
      </dsp:txBody>
      <dsp:txXfrm>
        <a:off x="8681817" y="568740"/>
        <a:ext cx="775153" cy="775153"/>
      </dsp:txXfrm>
    </dsp:sp>
    <dsp:sp modelId="{6591E6E2-5156-442D-B36B-D75FED5DEAFC}">
      <dsp:nvSpPr>
        <dsp:cNvPr id="0" name=""/>
        <dsp:cNvSpPr/>
      </dsp:nvSpPr>
      <dsp:spPr>
        <a:xfrm>
          <a:off x="7886430" y="1670050"/>
          <a:ext cx="2365928" cy="2272724"/>
        </a:xfrm>
        <a:prstGeom prst="upArrowCallout">
          <a:avLst>
            <a:gd name="adj1" fmla="val 50000"/>
            <a:gd name="adj2" fmla="val 20000"/>
            <a:gd name="adj3" fmla="val 20000"/>
            <a:gd name="adj4" fmla="val 100000"/>
          </a:avLst>
        </a:prstGeom>
        <a:solidFill>
          <a:schemeClr val="accent4">
            <a:alpha val="90000"/>
            <a:tint val="40000"/>
            <a:hueOff val="0"/>
            <a:satOff val="0"/>
            <a:lumOff val="0"/>
            <a:alphaOff val="0"/>
          </a:schemeClr>
        </a:solidFill>
        <a:ln w="25400" cap="flat" cmpd="sng" algn="ctr">
          <a:solidFill>
            <a:schemeClr val="accent4">
              <a:alpha val="90000"/>
              <a:tint val="40000"/>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txBody>
        <a:bodyPr spcFirstLastPara="0" vert="horz" wrap="square" lIns="186627" tIns="165100" rIns="186627" bIns="165100" numCol="1" spcCol="1270" anchor="t" anchorCtr="0">
          <a:noAutofit/>
        </a:bodyPr>
        <a:lstStyle/>
        <a:p>
          <a:pPr lvl="0" algn="l" defTabSz="488950">
            <a:lnSpc>
              <a:spcPct val="90000"/>
            </a:lnSpc>
            <a:spcBef>
              <a:spcPct val="0"/>
            </a:spcBef>
            <a:spcAft>
              <a:spcPct val="35000"/>
            </a:spcAft>
          </a:pPr>
          <a:r>
            <a:rPr lang="hr-HR" sz="1100" kern="1200"/>
            <a:t>Hoće li se netko odlučiti i usmjeriti prema duhovnom pozivu to ne ovisi o školi već o osobi/učeniku koji donosi jednu takvu životnu odluku.</a:t>
          </a:r>
          <a:endParaRPr lang="en-US" sz="1100" kern="1200"/>
        </a:p>
      </dsp:txBody>
      <dsp:txXfrm>
        <a:off x="7886430" y="2124595"/>
        <a:ext cx="2365928" cy="18181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5201FC-C092-468F-9470-7794D2E6B4AF}">
      <dsp:nvSpPr>
        <dsp:cNvPr id="0" name=""/>
        <dsp:cNvSpPr/>
      </dsp:nvSpPr>
      <dsp:spPr>
        <a:xfrm>
          <a:off x="4620" y="773838"/>
          <a:ext cx="2020384" cy="2803283"/>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hr-HR" sz="1400" kern="1200"/>
            <a:t>Zašto katolička ?</a:t>
          </a:r>
          <a:endParaRPr lang="en-US" sz="1400" kern="1200"/>
        </a:p>
      </dsp:txBody>
      <dsp:txXfrm>
        <a:off x="63795" y="833013"/>
        <a:ext cx="1902034" cy="2684933"/>
      </dsp:txXfrm>
    </dsp:sp>
    <dsp:sp modelId="{D99D18E1-7AA6-4DCF-9AAE-5B473E0EF354}">
      <dsp:nvSpPr>
        <dsp:cNvPr id="0" name=""/>
        <dsp:cNvSpPr/>
      </dsp:nvSpPr>
      <dsp:spPr>
        <a:xfrm>
          <a:off x="2227043" y="1924952"/>
          <a:ext cx="428321" cy="501055"/>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2227043" y="2025163"/>
        <a:ext cx="299825" cy="300633"/>
      </dsp:txXfrm>
    </dsp:sp>
    <dsp:sp modelId="{A7393DC3-3437-4E55-9E74-AB2AB27E27AA}">
      <dsp:nvSpPr>
        <dsp:cNvPr id="0" name=""/>
        <dsp:cNvSpPr/>
      </dsp:nvSpPr>
      <dsp:spPr>
        <a:xfrm>
          <a:off x="2833158" y="773838"/>
          <a:ext cx="2020384" cy="2803283"/>
        </a:xfrm>
        <a:prstGeom prst="roundRect">
          <a:avLst>
            <a:gd name="adj" fmla="val 10000"/>
          </a:avLst>
        </a:prstGeom>
        <a:solidFill>
          <a:schemeClr val="accent5">
            <a:hueOff val="-2513827"/>
            <a:satOff val="0"/>
            <a:lumOff val="-327"/>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hr-HR" sz="1400" kern="1200"/>
            <a:t>- to znači da je ozračje u kojem se odvija nastava prožeto evanđeoskim duhom, otvoreno i pristupačno svakoj osobi s posebnim naglaskom na dostojanstvo svake ljudske osobe kao Božjeg stvorenja</a:t>
          </a:r>
          <a:endParaRPr lang="en-US" sz="1400" kern="1200"/>
        </a:p>
      </dsp:txBody>
      <dsp:txXfrm>
        <a:off x="2892333" y="833013"/>
        <a:ext cx="1902034" cy="2684933"/>
      </dsp:txXfrm>
    </dsp:sp>
    <dsp:sp modelId="{C954FC17-20E4-4559-801B-0B173902BC1A}">
      <dsp:nvSpPr>
        <dsp:cNvPr id="0" name=""/>
        <dsp:cNvSpPr/>
      </dsp:nvSpPr>
      <dsp:spPr>
        <a:xfrm>
          <a:off x="5055581" y="1924952"/>
          <a:ext cx="428321" cy="501055"/>
        </a:xfrm>
        <a:prstGeom prst="rightArrow">
          <a:avLst>
            <a:gd name="adj1" fmla="val 60000"/>
            <a:gd name="adj2" fmla="val 50000"/>
          </a:avLst>
        </a:prstGeom>
        <a:solidFill>
          <a:schemeClr val="accent5">
            <a:hueOff val="-3770740"/>
            <a:satOff val="0"/>
            <a:lumOff val="-49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5055581" y="2025163"/>
        <a:ext cx="299825" cy="300633"/>
      </dsp:txXfrm>
    </dsp:sp>
    <dsp:sp modelId="{FA699188-2F9B-4D7A-A0FF-B537BC72BE78}">
      <dsp:nvSpPr>
        <dsp:cNvPr id="0" name=""/>
        <dsp:cNvSpPr/>
      </dsp:nvSpPr>
      <dsp:spPr>
        <a:xfrm>
          <a:off x="5661696" y="773838"/>
          <a:ext cx="2020384" cy="2803283"/>
        </a:xfrm>
        <a:prstGeom prst="roundRect">
          <a:avLst>
            <a:gd name="adj" fmla="val 10000"/>
          </a:avLst>
        </a:prstGeom>
        <a:solidFill>
          <a:schemeClr val="accent5">
            <a:hueOff val="-5027653"/>
            <a:satOff val="0"/>
            <a:lumOff val="-653"/>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hr-HR" sz="1400" kern="1200"/>
            <a:t>Zašto klasična ?</a:t>
          </a:r>
          <a:endParaRPr lang="en-US" sz="1400" kern="1200"/>
        </a:p>
      </dsp:txBody>
      <dsp:txXfrm>
        <a:off x="5720871" y="833013"/>
        <a:ext cx="1902034" cy="2684933"/>
      </dsp:txXfrm>
    </dsp:sp>
    <dsp:sp modelId="{0BC92562-E8CB-447C-941E-635D9E3D1C8D}">
      <dsp:nvSpPr>
        <dsp:cNvPr id="0" name=""/>
        <dsp:cNvSpPr/>
      </dsp:nvSpPr>
      <dsp:spPr>
        <a:xfrm>
          <a:off x="7884119" y="1924952"/>
          <a:ext cx="428321" cy="501055"/>
        </a:xfrm>
        <a:prstGeom prst="rightArrow">
          <a:avLst>
            <a:gd name="adj1" fmla="val 60000"/>
            <a:gd name="adj2" fmla="val 50000"/>
          </a:avLst>
        </a:prstGeom>
        <a:solidFill>
          <a:schemeClr val="accent5">
            <a:hueOff val="-7541480"/>
            <a:satOff val="0"/>
            <a:lumOff val="-98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7884119" y="2025163"/>
        <a:ext cx="299825" cy="300633"/>
      </dsp:txXfrm>
    </dsp:sp>
    <dsp:sp modelId="{5E1CB933-7393-4F5F-8F2E-73787B81A13D}">
      <dsp:nvSpPr>
        <dsp:cNvPr id="0" name=""/>
        <dsp:cNvSpPr/>
      </dsp:nvSpPr>
      <dsp:spPr>
        <a:xfrm>
          <a:off x="8490234" y="773838"/>
          <a:ext cx="2020384" cy="2803283"/>
        </a:xfrm>
        <a:prstGeom prst="roundRect">
          <a:avLst>
            <a:gd name="adj" fmla="val 10000"/>
          </a:avLst>
        </a:prstGeom>
        <a:solidFill>
          <a:schemeClr val="accent5">
            <a:hueOff val="-7541480"/>
            <a:satOff val="0"/>
            <a:lumOff val="-98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hr-HR" sz="1400" kern="1200"/>
            <a:t>- uz standardne gimnazijske predmete, sve četiri godine pohađa se nastava grčkog i latinskog jezika gdje se stavlja poseban naglasak na poznavanje povijesnih događaja kroz suvremeno shvaćanje, što priprema učenike za šire razumijevanje povijesti i lakše shvaćanje sadašnjosti</a:t>
          </a:r>
          <a:endParaRPr lang="en-US" sz="1400" kern="1200"/>
        </a:p>
      </dsp:txBody>
      <dsp:txXfrm>
        <a:off x="8549409" y="833013"/>
        <a:ext cx="1902034" cy="26849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099346-11FC-4F35-9101-2EE64BA55C96}">
      <dsp:nvSpPr>
        <dsp:cNvPr id="0" name=""/>
        <dsp:cNvSpPr/>
      </dsp:nvSpPr>
      <dsp:spPr>
        <a:xfrm>
          <a:off x="9241" y="1070558"/>
          <a:ext cx="5524608" cy="220984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hr-HR" sz="1600" kern="1200"/>
            <a:t>Zašto s pravom javnosti ?</a:t>
          </a:r>
          <a:endParaRPr lang="en-US" sz="1600" kern="1200"/>
        </a:p>
      </dsp:txBody>
      <dsp:txXfrm>
        <a:off x="1114163" y="1070558"/>
        <a:ext cx="3314765" cy="2209843"/>
      </dsp:txXfrm>
    </dsp:sp>
    <dsp:sp modelId="{44F80F10-A15B-4F2B-A05E-59D4FF290A20}">
      <dsp:nvSpPr>
        <dsp:cNvPr id="0" name=""/>
        <dsp:cNvSpPr/>
      </dsp:nvSpPr>
      <dsp:spPr>
        <a:xfrm>
          <a:off x="4981389" y="1070558"/>
          <a:ext cx="5524608" cy="2209843"/>
        </a:xfrm>
        <a:prstGeom prst="chevron">
          <a:avLst/>
        </a:prstGeom>
        <a:solidFill>
          <a:schemeClr val="accent5">
            <a:hueOff val="-7541480"/>
            <a:satOff val="0"/>
            <a:lumOff val="-98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hr-HR" sz="1600" kern="1200"/>
            <a:t>- školu je osnovala Požeška biskupija i zato ulazi u kategoriju privatnih škola, ali škola je osnovana uz dopuštenje i potporu Ministarstva znanosti i obrazovanja što ju čini javnom školom, a to znači da se mogu upisati svi učenici koji žele i koji su uspješno završili 8. razred osnovne škole</a:t>
          </a:r>
          <a:endParaRPr lang="en-US" sz="1600" kern="1200"/>
        </a:p>
      </dsp:txBody>
      <dsp:txXfrm>
        <a:off x="6086311" y="1070558"/>
        <a:ext cx="3314765" cy="220984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FD5EA3-1641-453D-ABE9-7D925EFE8E0D}">
      <dsp:nvSpPr>
        <dsp:cNvPr id="0" name=""/>
        <dsp:cNvSpPr/>
      </dsp:nvSpPr>
      <dsp:spPr>
        <a:xfrm>
          <a:off x="0" y="4207136"/>
          <a:ext cx="6244920" cy="138087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hr-HR" sz="2000" kern="1200"/>
            <a:t>Poslije nastave učenici mogu sudjelovati u brojnim izvannastavnim, fakultativnim, dodatnim i dopunskim aktivnostima koje organiziraju nastavnici škole.</a:t>
          </a:r>
          <a:endParaRPr lang="en-US" sz="2000" kern="1200"/>
        </a:p>
      </dsp:txBody>
      <dsp:txXfrm>
        <a:off x="0" y="4207136"/>
        <a:ext cx="6244920" cy="1380875"/>
      </dsp:txXfrm>
    </dsp:sp>
    <dsp:sp modelId="{7B7A454F-BD9B-4830-88B8-8B794FC58699}">
      <dsp:nvSpPr>
        <dsp:cNvPr id="0" name=""/>
        <dsp:cNvSpPr/>
      </dsp:nvSpPr>
      <dsp:spPr>
        <a:xfrm rot="10800000">
          <a:off x="0" y="2104062"/>
          <a:ext cx="6244920" cy="2123787"/>
        </a:xfrm>
        <a:prstGeom prst="upArrowCallou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hr-HR" sz="2000" kern="1200"/>
            <a:t>Radni dan učenika uglavnom traje od 7:30 do 13:30. </a:t>
          </a:r>
          <a:endParaRPr lang="en-US" sz="2000" kern="1200"/>
        </a:p>
      </dsp:txBody>
      <dsp:txXfrm rot="10800000">
        <a:off x="0" y="2104062"/>
        <a:ext cx="6244920" cy="1379973"/>
      </dsp:txXfrm>
    </dsp:sp>
    <dsp:sp modelId="{83665EFE-4274-434D-BFE5-41C059DE8949}">
      <dsp:nvSpPr>
        <dsp:cNvPr id="0" name=""/>
        <dsp:cNvSpPr/>
      </dsp:nvSpPr>
      <dsp:spPr>
        <a:xfrm rot="10800000">
          <a:off x="0" y="987"/>
          <a:ext cx="6244920" cy="2123787"/>
        </a:xfrm>
        <a:prstGeom prst="upArrowCallou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hr-HR" sz="2000" kern="1200"/>
            <a:t>Nastava se odvija u jednoj smjeni. </a:t>
          </a:r>
          <a:endParaRPr lang="en-US" sz="2000" kern="1200"/>
        </a:p>
      </dsp:txBody>
      <dsp:txXfrm rot="10800000">
        <a:off x="0" y="987"/>
        <a:ext cx="6244920" cy="137997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0364CA-FF6D-4C51-9DEB-BCDB038DCFE9}">
      <dsp:nvSpPr>
        <dsp:cNvPr id="0" name=""/>
        <dsp:cNvSpPr/>
      </dsp:nvSpPr>
      <dsp:spPr>
        <a:xfrm>
          <a:off x="0" y="397115"/>
          <a:ext cx="6244920" cy="1571376"/>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hr-HR" sz="1400" kern="1200"/>
            <a:t>Svaka gimnazija sastoji se od zajedničkog dijela nastavnih sadržaja te od dijela koji se samostalno odabire kao neko usmjerenje (opća gimnazija, prirodoslovno-matematička, klasična itd.). </a:t>
          </a:r>
          <a:endParaRPr lang="en-US" sz="1400" kern="1200"/>
        </a:p>
      </dsp:txBody>
      <dsp:txXfrm>
        <a:off x="76708" y="473823"/>
        <a:ext cx="6091504" cy="1417960"/>
      </dsp:txXfrm>
    </dsp:sp>
    <dsp:sp modelId="{28EFDE7F-0D4D-4A60-977E-003C41CA0BC7}">
      <dsp:nvSpPr>
        <dsp:cNvPr id="0" name=""/>
        <dsp:cNvSpPr/>
      </dsp:nvSpPr>
      <dsp:spPr>
        <a:xfrm>
          <a:off x="0" y="2008811"/>
          <a:ext cx="6244920" cy="1571376"/>
        </a:xfrm>
        <a:prstGeom prst="roundRect">
          <a:avLst/>
        </a:prstGeom>
        <a:solidFill>
          <a:schemeClr val="accent2">
            <a:hueOff val="3081649"/>
            <a:satOff val="0"/>
            <a:lumOff val="9314"/>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hr-HR" sz="1400" kern="1200"/>
            <a:t>U najkraćim crtama, klasična gimnazija je spoj opće gimnazije te klasičnih jezika. Sve četiri godine učenici stječu široko obrazovanje - od društvenih predmeta (povijest, sociologija, filozofija, politika i gospodarstvo, vjeronauk), preko prirodoslovnih (kemija, fizika, biologija, matematika) i umjetničkih (likovna i glazbena umjetnost) pa sve do jezika (engleski, njemački, grčki, latinski).  </a:t>
          </a:r>
          <a:endParaRPr lang="en-US" sz="1400" kern="1200"/>
        </a:p>
      </dsp:txBody>
      <dsp:txXfrm>
        <a:off x="76708" y="2085519"/>
        <a:ext cx="6091504" cy="1417960"/>
      </dsp:txXfrm>
    </dsp:sp>
    <dsp:sp modelId="{FA301107-9BD1-416C-8F32-5A2A95F472B9}">
      <dsp:nvSpPr>
        <dsp:cNvPr id="0" name=""/>
        <dsp:cNvSpPr/>
      </dsp:nvSpPr>
      <dsp:spPr>
        <a:xfrm>
          <a:off x="0" y="3620508"/>
          <a:ext cx="6244920" cy="1571376"/>
        </a:xfrm>
        <a:prstGeom prst="roundRect">
          <a:avLst/>
        </a:prstGeom>
        <a:solidFill>
          <a:schemeClr val="accent2">
            <a:hueOff val="6163298"/>
            <a:satOff val="0"/>
            <a:lumOff val="18628"/>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hr-HR" sz="1400" kern="1200"/>
            <a:t>Klasična gimnazija za učenika znači ponešto veći obujam znanja i vještina kakve se stječu kroz učenje klasičnih jezika, tj. latinskog i grčkog. Radi se o najstarijem gimnazijskom programu, a u gradovima s dužom tradicijom (poput Zagreba, Osijeka, Dubrovnika) obično se smatraju najcjenjenijim srednjim školama. Učenici klasičnih gimnazija na državnoj maturi jedini imaju privilegiju birati koji će, između tri strana jezika koje uče, polagati kao prvi strani jezik: engleski (njemački), grčki ili latinski. </a:t>
          </a:r>
          <a:endParaRPr lang="en-US" sz="1400" kern="1200"/>
        </a:p>
      </dsp:txBody>
      <dsp:txXfrm>
        <a:off x="76708" y="3697216"/>
        <a:ext cx="6091504" cy="14179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00E6B1-4ACB-4836-A980-4F2796C9D39B}">
      <dsp:nvSpPr>
        <dsp:cNvPr id="0" name=""/>
        <dsp:cNvSpPr/>
      </dsp:nvSpPr>
      <dsp:spPr>
        <a:xfrm>
          <a:off x="1283" y="507218"/>
          <a:ext cx="4505431" cy="2860948"/>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sp>
    <dsp:sp modelId="{F940ED39-BECD-4209-8CAC-DED1ECEF938A}">
      <dsp:nvSpPr>
        <dsp:cNvPr id="0" name=""/>
        <dsp:cNvSpPr/>
      </dsp:nvSpPr>
      <dsp:spPr>
        <a:xfrm>
          <a:off x="501887" y="982792"/>
          <a:ext cx="4505431" cy="2860948"/>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hr-HR" sz="2300" kern="1200" dirty="0"/>
            <a:t>Svaki čovjek u sebi ima strah od nepoznatog </a:t>
          </a:r>
          <a:r>
            <a:rPr lang="hr-HR" sz="2300" kern="1200" dirty="0" smtClean="0"/>
            <a:t>koji </a:t>
          </a:r>
          <a:r>
            <a:rPr lang="hr-HR" sz="2300" kern="1200" dirty="0"/>
            <a:t>ponekad u njemu budi i određenu odbojnost, no uzimajući u obzir dosadašnje iskustvo naših učenika koji pohađaju nastavu grčkog i latinskog </a:t>
          </a:r>
          <a:r>
            <a:rPr lang="hr-HR" sz="2300" kern="1200" dirty="0" smtClean="0"/>
            <a:t>jezika, </a:t>
          </a:r>
          <a:r>
            <a:rPr lang="hr-HR" sz="2300" kern="1200" dirty="0"/>
            <a:t>nema razloga za strah.</a:t>
          </a:r>
          <a:endParaRPr lang="en-US" sz="2300" kern="1200" dirty="0"/>
        </a:p>
      </dsp:txBody>
      <dsp:txXfrm>
        <a:off x="585681" y="1066586"/>
        <a:ext cx="4337843" cy="2693360"/>
      </dsp:txXfrm>
    </dsp:sp>
    <dsp:sp modelId="{9332DF7C-15D5-49AE-9309-CD58EE1040C5}">
      <dsp:nvSpPr>
        <dsp:cNvPr id="0" name=""/>
        <dsp:cNvSpPr/>
      </dsp:nvSpPr>
      <dsp:spPr>
        <a:xfrm>
          <a:off x="5507921" y="507218"/>
          <a:ext cx="4505431" cy="2860948"/>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sp>
    <dsp:sp modelId="{610EFA27-AED5-4C76-B0E4-8B664E8B6F6E}">
      <dsp:nvSpPr>
        <dsp:cNvPr id="0" name=""/>
        <dsp:cNvSpPr/>
      </dsp:nvSpPr>
      <dsp:spPr>
        <a:xfrm>
          <a:off x="6008525" y="982792"/>
          <a:ext cx="4505431" cy="2860948"/>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hr-HR" sz="2300" kern="1200"/>
            <a:t>U nastavku Vam donosimo 7 razloga za učenje grčkog i latinskog jezika koje je za Vas pripremio naš Mihael, učenik 4. </a:t>
          </a:r>
          <a:r>
            <a:rPr lang="hr-HR" sz="2300" kern="1200">
              <a:latin typeface="Univers"/>
            </a:rPr>
            <a:t>razreda</a:t>
          </a:r>
          <a:endParaRPr lang="en-US" sz="2300" kern="1200"/>
        </a:p>
      </dsp:txBody>
      <dsp:txXfrm>
        <a:off x="6092319" y="1066586"/>
        <a:ext cx="4337843" cy="269336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xmlns="">
        <dgm1611:autoBuNodeInfo lvl="1" ptType="sibTrans">
          <dgm1611:buPr prefix="" leadZeros="0">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xmlns="">
        <dgm1611:autoBuNodeInfo lvl="1" ptType="sibTrans">
          <dgm1611:buPr prefix="" leadZeros="0">
            <a:buAutoNum type="arabicParenBoth"/>
          </dgm1611:buPr>
        </dgm1611:autoBuNodeInfo>
      </dgm1611:autoBuNodeInfoLst>
    </a:ext>
  </dgm:extLst>
</dgm:layoutDef>
</file>

<file path=ppt/diagrams/layout1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7" name="PlaceHolder 2"/>
          <p:cNvSpPr>
            <a:spLocks noGrp="1"/>
          </p:cNvSpPr>
          <p:nvPr>
            <p:ph type="subTitle"/>
          </p:nvPr>
        </p:nvSpPr>
        <p:spPr>
          <a:xfrm>
            <a:off x="838080" y="1825560"/>
            <a:ext cx="10515240" cy="4350960"/>
          </a:xfrm>
          <a:prstGeom prst="rect">
            <a:avLst/>
          </a:prstGeom>
        </p:spPr>
        <p:txBody>
          <a:bodyPr lIns="0" tIns="0" rIns="0" bIns="0" anchor="ctr">
            <a:noAutofit/>
          </a:bodyPr>
          <a:lstStyle/>
          <a:p>
            <a:pPr algn="ctr"/>
            <a:endParaRPr lang="hr-HR"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9" name="PlaceHolder 2"/>
          <p:cNvSpPr>
            <a:spLocks noGrp="1"/>
          </p:cNvSpPr>
          <p:nvPr>
            <p:ph type="body"/>
          </p:nvPr>
        </p:nvSpPr>
        <p:spPr>
          <a:xfrm>
            <a:off x="838080" y="1825560"/>
            <a:ext cx="10515240" cy="4350960"/>
          </a:xfrm>
          <a:prstGeom prst="rect">
            <a:avLst/>
          </a:prstGeom>
        </p:spPr>
        <p:txBody>
          <a:bodyPr lIns="0" tIns="0" rIns="0" bIns="0">
            <a:normAutofit/>
          </a:bodyPr>
          <a:lstStyle/>
          <a:p>
            <a:endParaRPr lang="sr-Latn-RS" sz="2800" b="0" strike="noStrike" spc="-1">
              <a:solidFill>
                <a:srgbClr val="000000"/>
              </a:solidFill>
              <a:latin typeface="Univer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11" name="PlaceHolder 2"/>
          <p:cNvSpPr>
            <a:spLocks noGrp="1"/>
          </p:cNvSpPr>
          <p:nvPr>
            <p:ph type="body"/>
          </p:nvPr>
        </p:nvSpPr>
        <p:spPr>
          <a:xfrm>
            <a:off x="838080" y="1825560"/>
            <a:ext cx="5131080" cy="435096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12" name="PlaceHolder 3"/>
          <p:cNvSpPr>
            <a:spLocks noGrp="1"/>
          </p:cNvSpPr>
          <p:nvPr>
            <p:ph type="body"/>
          </p:nvPr>
        </p:nvSpPr>
        <p:spPr>
          <a:xfrm>
            <a:off x="6226200" y="1825560"/>
            <a:ext cx="5131080" cy="4350960"/>
          </a:xfrm>
          <a:prstGeom prst="rect">
            <a:avLst/>
          </a:prstGeom>
        </p:spPr>
        <p:txBody>
          <a:bodyPr lIns="0" tIns="0" rIns="0" bIns="0">
            <a:normAutofit/>
          </a:bodyPr>
          <a:lstStyle/>
          <a:p>
            <a:endParaRPr lang="sr-Latn-RS" sz="2800" b="0" strike="noStrike" spc="-1">
              <a:solidFill>
                <a:srgbClr val="000000"/>
              </a:solidFill>
              <a:latin typeface="Univer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838080" y="365040"/>
            <a:ext cx="10515240" cy="6144120"/>
          </a:xfrm>
          <a:prstGeom prst="rect">
            <a:avLst/>
          </a:prstGeom>
        </p:spPr>
        <p:txBody>
          <a:bodyPr lIns="0" tIns="0" rIns="0" bIns="0" anchor="ctr">
            <a:noAutofit/>
          </a:bodyPr>
          <a:lstStyle/>
          <a:p>
            <a:pPr algn="ctr"/>
            <a:endParaRPr lang="hr-HR"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16"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17" name="PlaceHolder 3"/>
          <p:cNvSpPr>
            <a:spLocks noGrp="1"/>
          </p:cNvSpPr>
          <p:nvPr>
            <p:ph type="body"/>
          </p:nvPr>
        </p:nvSpPr>
        <p:spPr>
          <a:xfrm>
            <a:off x="6226200" y="1825560"/>
            <a:ext cx="5131080" cy="435096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18" name="PlaceHolder 4"/>
          <p:cNvSpPr>
            <a:spLocks noGrp="1"/>
          </p:cNvSpPr>
          <p:nvPr>
            <p:ph type="body"/>
          </p:nvPr>
        </p:nvSpPr>
        <p:spPr>
          <a:xfrm>
            <a:off x="838080" y="409824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20" name="PlaceHolder 2"/>
          <p:cNvSpPr>
            <a:spLocks noGrp="1"/>
          </p:cNvSpPr>
          <p:nvPr>
            <p:ph type="body"/>
          </p:nvPr>
        </p:nvSpPr>
        <p:spPr>
          <a:xfrm>
            <a:off x="838080" y="1825560"/>
            <a:ext cx="5131080" cy="435096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21"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22" name="PlaceHolder 4"/>
          <p:cNvSpPr>
            <a:spLocks noGrp="1"/>
          </p:cNvSpPr>
          <p:nvPr>
            <p:ph type="body"/>
          </p:nvPr>
        </p:nvSpPr>
        <p:spPr>
          <a:xfrm>
            <a:off x="6226200" y="409824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24"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25"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26" name="PlaceHolder 4"/>
          <p:cNvSpPr>
            <a:spLocks noGrp="1"/>
          </p:cNvSpPr>
          <p:nvPr>
            <p:ph type="body"/>
          </p:nvPr>
        </p:nvSpPr>
        <p:spPr>
          <a:xfrm>
            <a:off x="838080" y="4098240"/>
            <a:ext cx="1051524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28" name="PlaceHolder 2"/>
          <p:cNvSpPr>
            <a:spLocks noGrp="1"/>
          </p:cNvSpPr>
          <p:nvPr>
            <p:ph type="body"/>
          </p:nvPr>
        </p:nvSpPr>
        <p:spPr>
          <a:xfrm>
            <a:off x="838080" y="1825560"/>
            <a:ext cx="1051524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29" name="PlaceHolder 3"/>
          <p:cNvSpPr>
            <a:spLocks noGrp="1"/>
          </p:cNvSpPr>
          <p:nvPr>
            <p:ph type="body"/>
          </p:nvPr>
        </p:nvSpPr>
        <p:spPr>
          <a:xfrm>
            <a:off x="838080" y="4098240"/>
            <a:ext cx="1051524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31"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32"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33" name="PlaceHolder 4"/>
          <p:cNvSpPr>
            <a:spLocks noGrp="1"/>
          </p:cNvSpPr>
          <p:nvPr>
            <p:ph type="body"/>
          </p:nvPr>
        </p:nvSpPr>
        <p:spPr>
          <a:xfrm>
            <a:off x="838080" y="409824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34" name="PlaceHolder 5"/>
          <p:cNvSpPr>
            <a:spLocks noGrp="1"/>
          </p:cNvSpPr>
          <p:nvPr>
            <p:ph type="body"/>
          </p:nvPr>
        </p:nvSpPr>
        <p:spPr>
          <a:xfrm>
            <a:off x="6226200" y="409824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36" name="PlaceHolder 2"/>
          <p:cNvSpPr>
            <a:spLocks noGrp="1"/>
          </p:cNvSpPr>
          <p:nvPr>
            <p:ph type="body"/>
          </p:nvPr>
        </p:nvSpPr>
        <p:spPr>
          <a:xfrm>
            <a:off x="838080" y="1825560"/>
            <a:ext cx="338580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37" name="PlaceHolder 3"/>
          <p:cNvSpPr>
            <a:spLocks noGrp="1"/>
          </p:cNvSpPr>
          <p:nvPr>
            <p:ph type="body"/>
          </p:nvPr>
        </p:nvSpPr>
        <p:spPr>
          <a:xfrm>
            <a:off x="4393440" y="1825560"/>
            <a:ext cx="338580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38" name="PlaceHolder 4"/>
          <p:cNvSpPr>
            <a:spLocks noGrp="1"/>
          </p:cNvSpPr>
          <p:nvPr>
            <p:ph type="body"/>
          </p:nvPr>
        </p:nvSpPr>
        <p:spPr>
          <a:xfrm>
            <a:off x="7949160" y="1825560"/>
            <a:ext cx="338580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39" name="PlaceHolder 5"/>
          <p:cNvSpPr>
            <a:spLocks noGrp="1"/>
          </p:cNvSpPr>
          <p:nvPr>
            <p:ph type="body"/>
          </p:nvPr>
        </p:nvSpPr>
        <p:spPr>
          <a:xfrm>
            <a:off x="838080" y="4098240"/>
            <a:ext cx="338580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40" name="PlaceHolder 6"/>
          <p:cNvSpPr>
            <a:spLocks noGrp="1"/>
          </p:cNvSpPr>
          <p:nvPr>
            <p:ph type="body"/>
          </p:nvPr>
        </p:nvSpPr>
        <p:spPr>
          <a:xfrm>
            <a:off x="4393440" y="4098240"/>
            <a:ext cx="338580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41" name="PlaceHolder 7"/>
          <p:cNvSpPr>
            <a:spLocks noGrp="1"/>
          </p:cNvSpPr>
          <p:nvPr>
            <p:ph type="body"/>
          </p:nvPr>
        </p:nvSpPr>
        <p:spPr>
          <a:xfrm>
            <a:off x="7949160" y="4098240"/>
            <a:ext cx="338580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8"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49" name="PlaceHolder 2"/>
          <p:cNvSpPr>
            <a:spLocks noGrp="1"/>
          </p:cNvSpPr>
          <p:nvPr>
            <p:ph type="subTitle"/>
          </p:nvPr>
        </p:nvSpPr>
        <p:spPr>
          <a:xfrm>
            <a:off x="838080" y="1825560"/>
            <a:ext cx="10515240" cy="4350960"/>
          </a:xfrm>
          <a:prstGeom prst="rect">
            <a:avLst/>
          </a:prstGeom>
        </p:spPr>
        <p:txBody>
          <a:bodyPr lIns="0" tIns="0" rIns="0" bIns="0" anchor="ctr">
            <a:noAutofit/>
          </a:bodyPr>
          <a:lstStyle/>
          <a:p>
            <a:pPr algn="ctr"/>
            <a:endParaRPr lang="hr-HR"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51" name="PlaceHolder 2"/>
          <p:cNvSpPr>
            <a:spLocks noGrp="1"/>
          </p:cNvSpPr>
          <p:nvPr>
            <p:ph type="body"/>
          </p:nvPr>
        </p:nvSpPr>
        <p:spPr>
          <a:xfrm>
            <a:off x="838080" y="1825560"/>
            <a:ext cx="10515240" cy="4350960"/>
          </a:xfrm>
          <a:prstGeom prst="rect">
            <a:avLst/>
          </a:prstGeom>
        </p:spPr>
        <p:txBody>
          <a:bodyPr lIns="0" tIns="0" rIns="0" bIns="0">
            <a:normAutofit/>
          </a:bodyPr>
          <a:lstStyle/>
          <a:p>
            <a:endParaRPr lang="sr-Latn-RS" sz="2800" b="0" strike="noStrike" spc="-1">
              <a:solidFill>
                <a:srgbClr val="000000"/>
              </a:solidFill>
              <a:latin typeface="Univer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53" name="PlaceHolder 2"/>
          <p:cNvSpPr>
            <a:spLocks noGrp="1"/>
          </p:cNvSpPr>
          <p:nvPr>
            <p:ph type="body"/>
          </p:nvPr>
        </p:nvSpPr>
        <p:spPr>
          <a:xfrm>
            <a:off x="838080" y="1825560"/>
            <a:ext cx="5131080" cy="435096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54" name="PlaceHolder 3"/>
          <p:cNvSpPr>
            <a:spLocks noGrp="1"/>
          </p:cNvSpPr>
          <p:nvPr>
            <p:ph type="body"/>
          </p:nvPr>
        </p:nvSpPr>
        <p:spPr>
          <a:xfrm>
            <a:off x="6226200" y="1825560"/>
            <a:ext cx="5131080" cy="4350960"/>
          </a:xfrm>
          <a:prstGeom prst="rect">
            <a:avLst/>
          </a:prstGeom>
        </p:spPr>
        <p:txBody>
          <a:bodyPr lIns="0" tIns="0" rIns="0" bIns="0">
            <a:normAutofit/>
          </a:bodyPr>
          <a:lstStyle/>
          <a:p>
            <a:endParaRPr lang="sr-Latn-RS" sz="2800" b="0" strike="noStrike" spc="-1">
              <a:solidFill>
                <a:srgbClr val="000000"/>
              </a:solidFill>
              <a:latin typeface="Univer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5"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6" name="PlaceHolder 1"/>
          <p:cNvSpPr>
            <a:spLocks noGrp="1"/>
          </p:cNvSpPr>
          <p:nvPr>
            <p:ph type="subTitle"/>
          </p:nvPr>
        </p:nvSpPr>
        <p:spPr>
          <a:xfrm>
            <a:off x="838080" y="365040"/>
            <a:ext cx="10515240" cy="6144120"/>
          </a:xfrm>
          <a:prstGeom prst="rect">
            <a:avLst/>
          </a:prstGeom>
        </p:spPr>
        <p:txBody>
          <a:bodyPr lIns="0" tIns="0" rIns="0" bIns="0" anchor="ctr">
            <a:noAutofit/>
          </a:bodyPr>
          <a:lstStyle/>
          <a:p>
            <a:pPr algn="ctr"/>
            <a:endParaRPr lang="hr-HR"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58"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59" name="PlaceHolder 3"/>
          <p:cNvSpPr>
            <a:spLocks noGrp="1"/>
          </p:cNvSpPr>
          <p:nvPr>
            <p:ph type="body"/>
          </p:nvPr>
        </p:nvSpPr>
        <p:spPr>
          <a:xfrm>
            <a:off x="6226200" y="1825560"/>
            <a:ext cx="5131080" cy="435096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60" name="PlaceHolder 4"/>
          <p:cNvSpPr>
            <a:spLocks noGrp="1"/>
          </p:cNvSpPr>
          <p:nvPr>
            <p:ph type="body"/>
          </p:nvPr>
        </p:nvSpPr>
        <p:spPr>
          <a:xfrm>
            <a:off x="838080" y="409824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62" name="PlaceHolder 2"/>
          <p:cNvSpPr>
            <a:spLocks noGrp="1"/>
          </p:cNvSpPr>
          <p:nvPr>
            <p:ph type="body"/>
          </p:nvPr>
        </p:nvSpPr>
        <p:spPr>
          <a:xfrm>
            <a:off x="838080" y="1825560"/>
            <a:ext cx="5131080" cy="435096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63"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64" name="PlaceHolder 4"/>
          <p:cNvSpPr>
            <a:spLocks noGrp="1"/>
          </p:cNvSpPr>
          <p:nvPr>
            <p:ph type="body"/>
          </p:nvPr>
        </p:nvSpPr>
        <p:spPr>
          <a:xfrm>
            <a:off x="6226200" y="409824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66"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67"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68" name="PlaceHolder 4"/>
          <p:cNvSpPr>
            <a:spLocks noGrp="1"/>
          </p:cNvSpPr>
          <p:nvPr>
            <p:ph type="body"/>
          </p:nvPr>
        </p:nvSpPr>
        <p:spPr>
          <a:xfrm>
            <a:off x="838080" y="4098240"/>
            <a:ext cx="1051524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70" name="PlaceHolder 2"/>
          <p:cNvSpPr>
            <a:spLocks noGrp="1"/>
          </p:cNvSpPr>
          <p:nvPr>
            <p:ph type="body"/>
          </p:nvPr>
        </p:nvSpPr>
        <p:spPr>
          <a:xfrm>
            <a:off x="838080" y="1825560"/>
            <a:ext cx="1051524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71" name="PlaceHolder 3"/>
          <p:cNvSpPr>
            <a:spLocks noGrp="1"/>
          </p:cNvSpPr>
          <p:nvPr>
            <p:ph type="body"/>
          </p:nvPr>
        </p:nvSpPr>
        <p:spPr>
          <a:xfrm>
            <a:off x="838080" y="4098240"/>
            <a:ext cx="1051524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73"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74"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75" name="PlaceHolder 4"/>
          <p:cNvSpPr>
            <a:spLocks noGrp="1"/>
          </p:cNvSpPr>
          <p:nvPr>
            <p:ph type="body"/>
          </p:nvPr>
        </p:nvSpPr>
        <p:spPr>
          <a:xfrm>
            <a:off x="838080" y="409824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76" name="PlaceHolder 5"/>
          <p:cNvSpPr>
            <a:spLocks noGrp="1"/>
          </p:cNvSpPr>
          <p:nvPr>
            <p:ph type="body"/>
          </p:nvPr>
        </p:nvSpPr>
        <p:spPr>
          <a:xfrm>
            <a:off x="6226200" y="409824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7"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78" name="PlaceHolder 2"/>
          <p:cNvSpPr>
            <a:spLocks noGrp="1"/>
          </p:cNvSpPr>
          <p:nvPr>
            <p:ph type="body"/>
          </p:nvPr>
        </p:nvSpPr>
        <p:spPr>
          <a:xfrm>
            <a:off x="838080" y="1825560"/>
            <a:ext cx="338580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79" name="PlaceHolder 3"/>
          <p:cNvSpPr>
            <a:spLocks noGrp="1"/>
          </p:cNvSpPr>
          <p:nvPr>
            <p:ph type="body"/>
          </p:nvPr>
        </p:nvSpPr>
        <p:spPr>
          <a:xfrm>
            <a:off x="4393440" y="1825560"/>
            <a:ext cx="338580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80" name="PlaceHolder 4"/>
          <p:cNvSpPr>
            <a:spLocks noGrp="1"/>
          </p:cNvSpPr>
          <p:nvPr>
            <p:ph type="body"/>
          </p:nvPr>
        </p:nvSpPr>
        <p:spPr>
          <a:xfrm>
            <a:off x="7949160" y="1825560"/>
            <a:ext cx="338580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81" name="PlaceHolder 5"/>
          <p:cNvSpPr>
            <a:spLocks noGrp="1"/>
          </p:cNvSpPr>
          <p:nvPr>
            <p:ph type="body"/>
          </p:nvPr>
        </p:nvSpPr>
        <p:spPr>
          <a:xfrm>
            <a:off x="838080" y="4098240"/>
            <a:ext cx="338580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82" name="PlaceHolder 6"/>
          <p:cNvSpPr>
            <a:spLocks noGrp="1"/>
          </p:cNvSpPr>
          <p:nvPr>
            <p:ph type="body"/>
          </p:nvPr>
        </p:nvSpPr>
        <p:spPr>
          <a:xfrm>
            <a:off x="4393440" y="4098240"/>
            <a:ext cx="338580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83" name="PlaceHolder 7"/>
          <p:cNvSpPr>
            <a:spLocks noGrp="1"/>
          </p:cNvSpPr>
          <p:nvPr>
            <p:ph type="body"/>
          </p:nvPr>
        </p:nvSpPr>
        <p:spPr>
          <a:xfrm>
            <a:off x="7949160" y="4098240"/>
            <a:ext cx="338580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91"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92" name="PlaceHolder 2"/>
          <p:cNvSpPr>
            <a:spLocks noGrp="1"/>
          </p:cNvSpPr>
          <p:nvPr>
            <p:ph type="subTitle"/>
          </p:nvPr>
        </p:nvSpPr>
        <p:spPr>
          <a:xfrm>
            <a:off x="838080" y="1825560"/>
            <a:ext cx="10515240" cy="4350960"/>
          </a:xfrm>
          <a:prstGeom prst="rect">
            <a:avLst/>
          </a:prstGeom>
        </p:spPr>
        <p:txBody>
          <a:bodyPr lIns="0" tIns="0" rIns="0" bIns="0" anchor="ctr">
            <a:noAutofit/>
          </a:bodyPr>
          <a:lstStyle/>
          <a:p>
            <a:pPr algn="ctr"/>
            <a:endParaRPr lang="hr-HR"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94" name="PlaceHolder 2"/>
          <p:cNvSpPr>
            <a:spLocks noGrp="1"/>
          </p:cNvSpPr>
          <p:nvPr>
            <p:ph type="body"/>
          </p:nvPr>
        </p:nvSpPr>
        <p:spPr>
          <a:xfrm>
            <a:off x="838080" y="1825560"/>
            <a:ext cx="10515240" cy="4350960"/>
          </a:xfrm>
          <a:prstGeom prst="rect">
            <a:avLst/>
          </a:prstGeom>
        </p:spPr>
        <p:txBody>
          <a:bodyPr lIns="0" tIns="0" rIns="0" bIns="0">
            <a:normAutofit/>
          </a:bodyPr>
          <a:lstStyle/>
          <a:p>
            <a:endParaRPr lang="sr-Latn-RS" sz="2800" b="0" strike="noStrike" spc="-1">
              <a:solidFill>
                <a:srgbClr val="000000"/>
              </a:solidFill>
              <a:latin typeface="Univers"/>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96" name="PlaceHolder 2"/>
          <p:cNvSpPr>
            <a:spLocks noGrp="1"/>
          </p:cNvSpPr>
          <p:nvPr>
            <p:ph type="body"/>
          </p:nvPr>
        </p:nvSpPr>
        <p:spPr>
          <a:xfrm>
            <a:off x="838080" y="1825560"/>
            <a:ext cx="5131080" cy="435096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97" name="PlaceHolder 3"/>
          <p:cNvSpPr>
            <a:spLocks noGrp="1"/>
          </p:cNvSpPr>
          <p:nvPr>
            <p:ph type="body"/>
          </p:nvPr>
        </p:nvSpPr>
        <p:spPr>
          <a:xfrm>
            <a:off x="6226200" y="1825560"/>
            <a:ext cx="5131080" cy="4350960"/>
          </a:xfrm>
          <a:prstGeom prst="rect">
            <a:avLst/>
          </a:prstGeom>
        </p:spPr>
        <p:txBody>
          <a:bodyPr lIns="0" tIns="0" rIns="0" bIns="0">
            <a:normAutofit/>
          </a:bodyPr>
          <a:lstStyle/>
          <a:p>
            <a:endParaRPr lang="sr-Latn-RS" sz="2800" b="0" strike="noStrike" spc="-1">
              <a:solidFill>
                <a:srgbClr val="000000"/>
              </a:solidFill>
              <a:latin typeface="Univer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8"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9" name="PlaceHolder 1"/>
          <p:cNvSpPr>
            <a:spLocks noGrp="1"/>
          </p:cNvSpPr>
          <p:nvPr>
            <p:ph type="subTitle"/>
          </p:nvPr>
        </p:nvSpPr>
        <p:spPr>
          <a:xfrm>
            <a:off x="838080" y="365040"/>
            <a:ext cx="10515240" cy="6144120"/>
          </a:xfrm>
          <a:prstGeom prst="rect">
            <a:avLst/>
          </a:prstGeom>
        </p:spPr>
        <p:txBody>
          <a:bodyPr lIns="0" tIns="0" rIns="0" bIns="0" anchor="ctr">
            <a:noAutofit/>
          </a:bodyPr>
          <a:lstStyle/>
          <a:p>
            <a:pPr algn="ctr"/>
            <a:endParaRPr lang="hr-HR"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101"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102" name="PlaceHolder 3"/>
          <p:cNvSpPr>
            <a:spLocks noGrp="1"/>
          </p:cNvSpPr>
          <p:nvPr>
            <p:ph type="body"/>
          </p:nvPr>
        </p:nvSpPr>
        <p:spPr>
          <a:xfrm>
            <a:off x="6226200" y="1825560"/>
            <a:ext cx="5131080" cy="435096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103" name="PlaceHolder 4"/>
          <p:cNvSpPr>
            <a:spLocks noGrp="1"/>
          </p:cNvSpPr>
          <p:nvPr>
            <p:ph type="body"/>
          </p:nvPr>
        </p:nvSpPr>
        <p:spPr>
          <a:xfrm>
            <a:off x="838080" y="409824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105" name="PlaceHolder 2"/>
          <p:cNvSpPr>
            <a:spLocks noGrp="1"/>
          </p:cNvSpPr>
          <p:nvPr>
            <p:ph type="body"/>
          </p:nvPr>
        </p:nvSpPr>
        <p:spPr>
          <a:xfrm>
            <a:off x="838080" y="1825560"/>
            <a:ext cx="5131080" cy="435096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106"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107" name="PlaceHolder 4"/>
          <p:cNvSpPr>
            <a:spLocks noGrp="1"/>
          </p:cNvSpPr>
          <p:nvPr>
            <p:ph type="body"/>
          </p:nvPr>
        </p:nvSpPr>
        <p:spPr>
          <a:xfrm>
            <a:off x="6226200" y="409824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109"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110"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111" name="PlaceHolder 4"/>
          <p:cNvSpPr>
            <a:spLocks noGrp="1"/>
          </p:cNvSpPr>
          <p:nvPr>
            <p:ph type="body"/>
          </p:nvPr>
        </p:nvSpPr>
        <p:spPr>
          <a:xfrm>
            <a:off x="838080" y="4098240"/>
            <a:ext cx="1051524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113" name="PlaceHolder 2"/>
          <p:cNvSpPr>
            <a:spLocks noGrp="1"/>
          </p:cNvSpPr>
          <p:nvPr>
            <p:ph type="body"/>
          </p:nvPr>
        </p:nvSpPr>
        <p:spPr>
          <a:xfrm>
            <a:off x="838080" y="1825560"/>
            <a:ext cx="1051524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114" name="PlaceHolder 3"/>
          <p:cNvSpPr>
            <a:spLocks noGrp="1"/>
          </p:cNvSpPr>
          <p:nvPr>
            <p:ph type="body"/>
          </p:nvPr>
        </p:nvSpPr>
        <p:spPr>
          <a:xfrm>
            <a:off x="838080" y="4098240"/>
            <a:ext cx="1051524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5"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116" name="PlaceHolder 2"/>
          <p:cNvSpPr>
            <a:spLocks noGrp="1"/>
          </p:cNvSpPr>
          <p:nvPr>
            <p:ph type="body"/>
          </p:nvPr>
        </p:nvSpPr>
        <p:spPr>
          <a:xfrm>
            <a:off x="838080" y="182556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117" name="PlaceHolder 3"/>
          <p:cNvSpPr>
            <a:spLocks noGrp="1"/>
          </p:cNvSpPr>
          <p:nvPr>
            <p:ph type="body"/>
          </p:nvPr>
        </p:nvSpPr>
        <p:spPr>
          <a:xfrm>
            <a:off x="6226200" y="182556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118" name="PlaceHolder 4"/>
          <p:cNvSpPr>
            <a:spLocks noGrp="1"/>
          </p:cNvSpPr>
          <p:nvPr>
            <p:ph type="body"/>
          </p:nvPr>
        </p:nvSpPr>
        <p:spPr>
          <a:xfrm>
            <a:off x="838080" y="409824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119" name="PlaceHolder 5"/>
          <p:cNvSpPr>
            <a:spLocks noGrp="1"/>
          </p:cNvSpPr>
          <p:nvPr>
            <p:ph type="body"/>
          </p:nvPr>
        </p:nvSpPr>
        <p:spPr>
          <a:xfrm>
            <a:off x="6226200" y="4098240"/>
            <a:ext cx="513108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838080" y="365040"/>
            <a:ext cx="10515240" cy="1325160"/>
          </a:xfrm>
          <a:prstGeom prst="rect">
            <a:avLst/>
          </a:prstGeom>
        </p:spPr>
        <p:txBody>
          <a:bodyPr lIns="0" tIns="0" rIns="0" bIns="0" anchor="ctr">
            <a:noAutofit/>
          </a:bodyPr>
          <a:lstStyle/>
          <a:p>
            <a:endParaRPr lang="sr-Latn-RS" sz="1800" b="0" strike="noStrike" spc="-1">
              <a:solidFill>
                <a:srgbClr val="000000"/>
              </a:solidFill>
              <a:latin typeface="Univers"/>
            </a:endParaRPr>
          </a:p>
        </p:txBody>
      </p:sp>
      <p:sp>
        <p:nvSpPr>
          <p:cNvPr id="121" name="PlaceHolder 2"/>
          <p:cNvSpPr>
            <a:spLocks noGrp="1"/>
          </p:cNvSpPr>
          <p:nvPr>
            <p:ph type="body"/>
          </p:nvPr>
        </p:nvSpPr>
        <p:spPr>
          <a:xfrm>
            <a:off x="838080" y="1825560"/>
            <a:ext cx="338580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122" name="PlaceHolder 3"/>
          <p:cNvSpPr>
            <a:spLocks noGrp="1"/>
          </p:cNvSpPr>
          <p:nvPr>
            <p:ph type="body"/>
          </p:nvPr>
        </p:nvSpPr>
        <p:spPr>
          <a:xfrm>
            <a:off x="4393440" y="1825560"/>
            <a:ext cx="338580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123" name="PlaceHolder 4"/>
          <p:cNvSpPr>
            <a:spLocks noGrp="1"/>
          </p:cNvSpPr>
          <p:nvPr>
            <p:ph type="body"/>
          </p:nvPr>
        </p:nvSpPr>
        <p:spPr>
          <a:xfrm>
            <a:off x="7949160" y="1825560"/>
            <a:ext cx="338580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124" name="PlaceHolder 5"/>
          <p:cNvSpPr>
            <a:spLocks noGrp="1"/>
          </p:cNvSpPr>
          <p:nvPr>
            <p:ph type="body"/>
          </p:nvPr>
        </p:nvSpPr>
        <p:spPr>
          <a:xfrm>
            <a:off x="838080" y="4098240"/>
            <a:ext cx="338580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125" name="PlaceHolder 6"/>
          <p:cNvSpPr>
            <a:spLocks noGrp="1"/>
          </p:cNvSpPr>
          <p:nvPr>
            <p:ph type="body"/>
          </p:nvPr>
        </p:nvSpPr>
        <p:spPr>
          <a:xfrm>
            <a:off x="4393440" y="4098240"/>
            <a:ext cx="338580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
        <p:nvSpPr>
          <p:cNvPr id="126" name="PlaceHolder 7"/>
          <p:cNvSpPr>
            <a:spLocks noGrp="1"/>
          </p:cNvSpPr>
          <p:nvPr>
            <p:ph type="body"/>
          </p:nvPr>
        </p:nvSpPr>
        <p:spPr>
          <a:xfrm>
            <a:off x="7949160" y="4098240"/>
            <a:ext cx="3385800" cy="2075040"/>
          </a:xfrm>
          <a:prstGeom prst="rect">
            <a:avLst/>
          </a:prstGeom>
        </p:spPr>
        <p:txBody>
          <a:bodyPr lIns="0" tIns="0" rIns="0" bIns="0">
            <a:normAutofit/>
          </a:bodyPr>
          <a:lstStyle/>
          <a:p>
            <a:endParaRPr lang="sr-Latn-RS" sz="2800" b="0" strike="noStrike" spc="-1">
              <a:solidFill>
                <a:srgbClr val="000000"/>
              </a:solidFill>
              <a:latin typeface="Univer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PlaceHolder 1"/>
          <p:cNvSpPr>
            <a:spLocks noGrp="1"/>
          </p:cNvSpPr>
          <p:nvPr>
            <p:ph type="title"/>
          </p:nvPr>
        </p:nvSpPr>
        <p:spPr>
          <a:xfrm>
            <a:off x="1523880" y="1122480"/>
            <a:ext cx="9143640" cy="2387160"/>
          </a:xfrm>
          <a:prstGeom prst="rect">
            <a:avLst/>
          </a:prstGeom>
        </p:spPr>
        <p:txBody>
          <a:bodyPr anchor="b">
            <a:noAutofit/>
          </a:bodyPr>
          <a:lstStyle/>
          <a:p>
            <a:pPr>
              <a:lnSpc>
                <a:spcPct val="90000"/>
              </a:lnSpc>
            </a:pPr>
            <a:r>
              <a:rPr lang="sr-Latn-RS" sz="6000" b="1" strike="noStrike" cap="all" spc="-1">
                <a:solidFill>
                  <a:srgbClr val="000000"/>
                </a:solidFill>
                <a:latin typeface="Univers"/>
              </a:rPr>
              <a:t>Click to edit Master title style</a:t>
            </a:r>
            <a:endParaRPr lang="sr-Latn-RS" sz="6000" b="0" strike="noStrike" spc="-1">
              <a:solidFill>
                <a:srgbClr val="000000"/>
              </a:solidFill>
              <a:latin typeface="Univers"/>
            </a:endParaRPr>
          </a:p>
        </p:txBody>
      </p:sp>
      <p:sp>
        <p:nvSpPr>
          <p:cNvPr id="7" name="PlaceHolder 2"/>
          <p:cNvSpPr>
            <a:spLocks noGrp="1"/>
          </p:cNvSpPr>
          <p:nvPr>
            <p:ph type="dt"/>
          </p:nvPr>
        </p:nvSpPr>
        <p:spPr>
          <a:xfrm>
            <a:off x="838080" y="6356520"/>
            <a:ext cx="2742840" cy="364680"/>
          </a:xfrm>
          <a:prstGeom prst="rect">
            <a:avLst/>
          </a:prstGeom>
        </p:spPr>
        <p:txBody>
          <a:bodyPr anchor="ctr">
            <a:noAutofit/>
          </a:bodyPr>
          <a:lstStyle/>
          <a:p>
            <a:pPr>
              <a:lnSpc>
                <a:spcPct val="100000"/>
              </a:lnSpc>
            </a:pPr>
            <a:fld id="{EA3ABB23-57E5-41CA-A278-D88833FD4902}" type="datetime">
              <a:rPr lang="hr-HR" sz="1200" b="1" strike="noStrike" cap="all" spc="97">
                <a:solidFill>
                  <a:srgbClr val="8B8B8B"/>
                </a:solidFill>
                <a:latin typeface="Univers"/>
              </a:rPr>
              <a:t>2.6.2020.</a:t>
            </a:fld>
            <a:endParaRPr lang="hr-HR" sz="1200" b="0" strike="noStrike" spc="-1">
              <a:latin typeface="Times New Roman"/>
            </a:endParaRPr>
          </a:p>
        </p:txBody>
      </p:sp>
      <p:sp>
        <p:nvSpPr>
          <p:cNvPr id="2" name="PlaceHolder 3"/>
          <p:cNvSpPr>
            <a:spLocks noGrp="1"/>
          </p:cNvSpPr>
          <p:nvPr>
            <p:ph type="ftr"/>
          </p:nvPr>
        </p:nvSpPr>
        <p:spPr>
          <a:xfrm>
            <a:off x="4038480" y="6356520"/>
            <a:ext cx="4114440" cy="364680"/>
          </a:xfrm>
          <a:prstGeom prst="rect">
            <a:avLst/>
          </a:prstGeom>
        </p:spPr>
        <p:txBody>
          <a:bodyPr anchor="ctr">
            <a:noAutofit/>
          </a:bodyPr>
          <a:lstStyle/>
          <a:p>
            <a:endParaRPr lang="hr-HR" sz="2400" b="0" strike="noStrike" spc="-1">
              <a:latin typeface="Times New Roman"/>
            </a:endParaRPr>
          </a:p>
        </p:txBody>
      </p:sp>
      <p:sp>
        <p:nvSpPr>
          <p:cNvPr id="3" name="PlaceHolder 4"/>
          <p:cNvSpPr>
            <a:spLocks noGrp="1"/>
          </p:cNvSpPr>
          <p:nvPr>
            <p:ph type="sldNum"/>
          </p:nvPr>
        </p:nvSpPr>
        <p:spPr>
          <a:xfrm>
            <a:off x="8610480" y="6356520"/>
            <a:ext cx="2742840" cy="364680"/>
          </a:xfrm>
          <a:prstGeom prst="rect">
            <a:avLst/>
          </a:prstGeom>
        </p:spPr>
        <p:txBody>
          <a:bodyPr anchor="ctr">
            <a:noAutofit/>
          </a:bodyPr>
          <a:lstStyle/>
          <a:p>
            <a:pPr algn="r">
              <a:lnSpc>
                <a:spcPct val="100000"/>
              </a:lnSpc>
            </a:pPr>
            <a:fld id="{2F04FDDF-4BC2-4D79-B6B4-B90F4EFBAE91}" type="slidenum">
              <a:rPr lang="hr-HR" sz="1200" b="1" strike="noStrike" cap="all" spc="97">
                <a:solidFill>
                  <a:srgbClr val="8B8B8B"/>
                </a:solidFill>
                <a:latin typeface="Univers"/>
              </a:rPr>
              <a:t>‹#›</a:t>
            </a:fld>
            <a:endParaRPr lang="hr-HR" sz="1200" b="0" strike="noStrike" spc="-1">
              <a:latin typeface="Times New Roman"/>
            </a:endParaRPr>
          </a:p>
        </p:txBody>
      </p:sp>
      <p:sp>
        <p:nvSpPr>
          <p:cNvPr id="4" name="Line 5"/>
          <p:cNvSpPr/>
          <p:nvPr/>
        </p:nvSpPr>
        <p:spPr>
          <a:xfrm>
            <a:off x="715680" y="1113840"/>
            <a:ext cx="0" cy="5735520"/>
          </a:xfrm>
          <a:prstGeom prst="line">
            <a:avLst/>
          </a:prstGeom>
          <a:ln w="25560" cap="sq">
            <a:solidFill>
              <a:srgbClr val="243FFF"/>
            </a:solidFill>
            <a:bevel/>
          </a:ln>
        </p:spPr>
        <p:style>
          <a:lnRef idx="1">
            <a:schemeClr val="accent1"/>
          </a:lnRef>
          <a:fillRef idx="0">
            <a:schemeClr val="accent1"/>
          </a:fillRef>
          <a:effectRef idx="0">
            <a:schemeClr val="accent1"/>
          </a:effectRef>
          <a:fontRef idx="minor"/>
        </p:style>
      </p:sp>
      <p:sp>
        <p:nvSpPr>
          <p:cNvPr id="5" name="PlaceHolder 6"/>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sr-Latn-RS" sz="2800" b="0" strike="noStrike" spc="-1">
                <a:solidFill>
                  <a:srgbClr val="000000"/>
                </a:solidFill>
                <a:latin typeface="Univers"/>
              </a:rPr>
              <a:t>Kliknite za uređivanje formata teksta strukture</a:t>
            </a:r>
          </a:p>
          <a:p>
            <a:pPr marL="864000" lvl="1" indent="-324000">
              <a:spcBef>
                <a:spcPts val="1134"/>
              </a:spcBef>
              <a:buClr>
                <a:srgbClr val="000000"/>
              </a:buClr>
              <a:buSzPct val="75000"/>
              <a:buFont typeface="Symbol" charset="2"/>
              <a:buChar char=""/>
            </a:pPr>
            <a:r>
              <a:rPr lang="sr-Latn-RS" sz="2000" b="0" strike="noStrike" spc="-1">
                <a:solidFill>
                  <a:srgbClr val="000000"/>
                </a:solidFill>
                <a:latin typeface="Univers"/>
              </a:rPr>
              <a:t>Druga razina strukture</a:t>
            </a:r>
          </a:p>
          <a:p>
            <a:pPr marL="1296000" lvl="2" indent="-288000">
              <a:spcBef>
                <a:spcPts val="850"/>
              </a:spcBef>
              <a:buClr>
                <a:srgbClr val="000000"/>
              </a:buClr>
              <a:buSzPct val="45000"/>
              <a:buFont typeface="Wingdings" charset="2"/>
              <a:buChar char=""/>
            </a:pPr>
            <a:r>
              <a:rPr lang="sr-Latn-RS" sz="1800" b="0" strike="noStrike" spc="-1">
                <a:solidFill>
                  <a:srgbClr val="000000"/>
                </a:solidFill>
                <a:latin typeface="Univers"/>
              </a:rPr>
              <a:t>Treća razina strukture</a:t>
            </a:r>
          </a:p>
          <a:p>
            <a:pPr marL="1728000" lvl="3" indent="-216000">
              <a:spcBef>
                <a:spcPts val="567"/>
              </a:spcBef>
              <a:buClr>
                <a:srgbClr val="000000"/>
              </a:buClr>
              <a:buSzPct val="75000"/>
              <a:buFont typeface="Symbol" charset="2"/>
              <a:buChar char=""/>
            </a:pPr>
            <a:r>
              <a:rPr lang="sr-Latn-RS" sz="1800" b="0" strike="noStrike" spc="-1">
                <a:solidFill>
                  <a:srgbClr val="000000"/>
                </a:solidFill>
                <a:latin typeface="Univers"/>
              </a:rPr>
              <a:t>Četvrta razina strukture</a:t>
            </a:r>
          </a:p>
          <a:p>
            <a:pPr marL="2160000" lvl="4" indent="-216000">
              <a:spcBef>
                <a:spcPts val="283"/>
              </a:spcBef>
              <a:buClr>
                <a:srgbClr val="000000"/>
              </a:buClr>
              <a:buSzPct val="45000"/>
              <a:buFont typeface="Wingdings" charset="2"/>
              <a:buChar char=""/>
            </a:pPr>
            <a:r>
              <a:rPr lang="sr-Latn-RS" sz="2000" b="0" strike="noStrike" spc="-1">
                <a:solidFill>
                  <a:srgbClr val="000000"/>
                </a:solidFill>
                <a:latin typeface="Univers"/>
              </a:rPr>
              <a:t>Peta razina strukture</a:t>
            </a:r>
          </a:p>
          <a:p>
            <a:pPr marL="2592000" lvl="5" indent="-216000">
              <a:spcBef>
                <a:spcPts val="283"/>
              </a:spcBef>
              <a:buClr>
                <a:srgbClr val="000000"/>
              </a:buClr>
              <a:buSzPct val="45000"/>
              <a:buFont typeface="Wingdings" charset="2"/>
              <a:buChar char=""/>
            </a:pPr>
            <a:r>
              <a:rPr lang="sr-Latn-RS" sz="2000" b="0" strike="noStrike" spc="-1">
                <a:solidFill>
                  <a:srgbClr val="000000"/>
                </a:solidFill>
                <a:latin typeface="Univers"/>
              </a:rPr>
              <a:t>Šesta razina strukture</a:t>
            </a:r>
          </a:p>
          <a:p>
            <a:pPr marL="3024000" lvl="6" indent="-216000">
              <a:spcBef>
                <a:spcPts val="283"/>
              </a:spcBef>
              <a:buClr>
                <a:srgbClr val="000000"/>
              </a:buClr>
              <a:buSzPct val="45000"/>
              <a:buFont typeface="Wingdings" charset="2"/>
              <a:buChar char=""/>
            </a:pPr>
            <a:r>
              <a:rPr lang="sr-Latn-RS" sz="2000" b="0" strike="noStrike" spc="-1">
                <a:solidFill>
                  <a:srgbClr val="000000"/>
                </a:solidFill>
                <a:latin typeface="Univers"/>
              </a:rPr>
              <a:t>Sedma razina strukture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2" name="PlaceHolder 1"/>
          <p:cNvSpPr>
            <a:spLocks noGrp="1"/>
          </p:cNvSpPr>
          <p:nvPr>
            <p:ph type="title"/>
          </p:nvPr>
        </p:nvSpPr>
        <p:spPr>
          <a:xfrm>
            <a:off x="838080" y="365040"/>
            <a:ext cx="10515240" cy="1325160"/>
          </a:xfrm>
          <a:prstGeom prst="rect">
            <a:avLst/>
          </a:prstGeom>
        </p:spPr>
        <p:txBody>
          <a:bodyPr anchor="ctr">
            <a:noAutofit/>
          </a:bodyPr>
          <a:lstStyle/>
          <a:p>
            <a:pPr>
              <a:lnSpc>
                <a:spcPct val="90000"/>
              </a:lnSpc>
            </a:pPr>
            <a:r>
              <a:rPr lang="sr-Latn-RS" sz="4400" b="0" strike="noStrike" spc="-1">
                <a:solidFill>
                  <a:srgbClr val="000000"/>
                </a:solidFill>
                <a:latin typeface="Univers"/>
              </a:rPr>
              <a:t>Click to edit Master title style</a:t>
            </a:r>
          </a:p>
        </p:txBody>
      </p:sp>
      <p:sp>
        <p:nvSpPr>
          <p:cNvPr id="43" name="PlaceHolder 2"/>
          <p:cNvSpPr>
            <a:spLocks noGrp="1"/>
          </p:cNvSpPr>
          <p:nvPr>
            <p:ph type="body"/>
          </p:nvPr>
        </p:nvSpPr>
        <p:spPr>
          <a:xfrm>
            <a:off x="838080" y="1825560"/>
            <a:ext cx="10515240" cy="4350960"/>
          </a:xfrm>
          <a:prstGeom prst="rect">
            <a:avLst/>
          </a:prstGeom>
        </p:spPr>
        <p:txBody>
          <a:bodyPr>
            <a:noAutofit/>
          </a:bodyPr>
          <a:lstStyle/>
          <a:p>
            <a:pPr marL="228600" indent="-228240">
              <a:lnSpc>
                <a:spcPct val="90000"/>
              </a:lnSpc>
              <a:spcBef>
                <a:spcPts val="1001"/>
              </a:spcBef>
              <a:buClr>
                <a:srgbClr val="000000"/>
              </a:buClr>
              <a:buFont typeface="Arial"/>
              <a:buChar char="•"/>
            </a:pPr>
            <a:r>
              <a:rPr lang="sr-Latn-RS" sz="2800" b="0" strike="noStrike" spc="-1">
                <a:solidFill>
                  <a:srgbClr val="000000"/>
                </a:solidFill>
                <a:latin typeface="Univers"/>
              </a:rPr>
              <a:t>Click to edit Master text styles</a:t>
            </a:r>
          </a:p>
          <a:p>
            <a:pPr marL="685800" lvl="1" indent="-228240">
              <a:lnSpc>
                <a:spcPct val="90000"/>
              </a:lnSpc>
              <a:spcBef>
                <a:spcPts val="499"/>
              </a:spcBef>
              <a:buClr>
                <a:srgbClr val="000000"/>
              </a:buClr>
              <a:buFont typeface="Arial"/>
              <a:buChar char="•"/>
            </a:pPr>
            <a:r>
              <a:rPr lang="sr-Latn-RS" sz="2400" b="0" strike="noStrike" spc="-1">
                <a:solidFill>
                  <a:srgbClr val="000000"/>
                </a:solidFill>
                <a:latin typeface="Univers"/>
              </a:rPr>
              <a:t>Second level</a:t>
            </a:r>
          </a:p>
          <a:p>
            <a:pPr marL="1143000" lvl="2" indent="-228240">
              <a:lnSpc>
                <a:spcPct val="90000"/>
              </a:lnSpc>
              <a:spcBef>
                <a:spcPts val="499"/>
              </a:spcBef>
              <a:buClr>
                <a:srgbClr val="000000"/>
              </a:buClr>
              <a:buFont typeface="Arial"/>
              <a:buChar char="•"/>
            </a:pPr>
            <a:r>
              <a:rPr lang="sr-Latn-RS" sz="2000" b="0" strike="noStrike" spc="-1">
                <a:solidFill>
                  <a:srgbClr val="000000"/>
                </a:solidFill>
                <a:latin typeface="Univers"/>
              </a:rPr>
              <a:t>Third level</a:t>
            </a:r>
          </a:p>
          <a:p>
            <a:pPr marL="1600200" lvl="3" indent="-228240">
              <a:lnSpc>
                <a:spcPct val="90000"/>
              </a:lnSpc>
              <a:spcBef>
                <a:spcPts val="499"/>
              </a:spcBef>
              <a:buClr>
                <a:srgbClr val="000000"/>
              </a:buClr>
              <a:buFont typeface="Arial"/>
              <a:buChar char="•"/>
            </a:pPr>
            <a:r>
              <a:rPr lang="sr-Latn-RS" sz="1800" b="0" strike="noStrike" spc="-1">
                <a:solidFill>
                  <a:srgbClr val="000000"/>
                </a:solidFill>
                <a:latin typeface="Univers"/>
              </a:rPr>
              <a:t>Fourth level</a:t>
            </a:r>
          </a:p>
          <a:p>
            <a:pPr marL="2057400" lvl="4" indent="-228240">
              <a:lnSpc>
                <a:spcPct val="90000"/>
              </a:lnSpc>
              <a:spcBef>
                <a:spcPts val="499"/>
              </a:spcBef>
              <a:buClr>
                <a:srgbClr val="000000"/>
              </a:buClr>
              <a:buFont typeface="Arial"/>
              <a:buChar char="•"/>
            </a:pPr>
            <a:r>
              <a:rPr lang="sr-Latn-RS" sz="1800" b="0" strike="noStrike" spc="-1">
                <a:solidFill>
                  <a:srgbClr val="000000"/>
                </a:solidFill>
                <a:latin typeface="Univers"/>
              </a:rPr>
              <a:t>Fifth level</a:t>
            </a:r>
          </a:p>
        </p:txBody>
      </p:sp>
      <p:sp>
        <p:nvSpPr>
          <p:cNvPr id="44" name="PlaceHolder 3"/>
          <p:cNvSpPr>
            <a:spLocks noGrp="1"/>
          </p:cNvSpPr>
          <p:nvPr>
            <p:ph type="dt"/>
          </p:nvPr>
        </p:nvSpPr>
        <p:spPr>
          <a:xfrm>
            <a:off x="838080" y="6356520"/>
            <a:ext cx="2742840" cy="364680"/>
          </a:xfrm>
          <a:prstGeom prst="rect">
            <a:avLst/>
          </a:prstGeom>
        </p:spPr>
        <p:txBody>
          <a:bodyPr anchor="ctr">
            <a:noAutofit/>
          </a:bodyPr>
          <a:lstStyle/>
          <a:p>
            <a:pPr>
              <a:lnSpc>
                <a:spcPct val="100000"/>
              </a:lnSpc>
            </a:pPr>
            <a:fld id="{FC54D9DE-17B7-4169-A9F4-829BB58CB469}" type="datetime">
              <a:rPr lang="hr-HR" sz="1200" b="1" strike="noStrike" cap="all" spc="97">
                <a:solidFill>
                  <a:srgbClr val="8B8B8B"/>
                </a:solidFill>
                <a:latin typeface="Univers"/>
              </a:rPr>
              <a:t>2.6.2020.</a:t>
            </a:fld>
            <a:endParaRPr lang="hr-HR" sz="1200" b="0" strike="noStrike" spc="-1">
              <a:latin typeface="Times New Roman"/>
            </a:endParaRPr>
          </a:p>
        </p:txBody>
      </p:sp>
      <p:sp>
        <p:nvSpPr>
          <p:cNvPr id="45" name="PlaceHolder 4"/>
          <p:cNvSpPr>
            <a:spLocks noGrp="1"/>
          </p:cNvSpPr>
          <p:nvPr>
            <p:ph type="ftr"/>
          </p:nvPr>
        </p:nvSpPr>
        <p:spPr>
          <a:xfrm>
            <a:off x="4038480" y="6356520"/>
            <a:ext cx="4114440" cy="364680"/>
          </a:xfrm>
          <a:prstGeom prst="rect">
            <a:avLst/>
          </a:prstGeom>
        </p:spPr>
        <p:txBody>
          <a:bodyPr anchor="ctr">
            <a:noAutofit/>
          </a:bodyPr>
          <a:lstStyle/>
          <a:p>
            <a:endParaRPr lang="hr-HR" sz="2400" b="0" strike="noStrike" spc="-1">
              <a:latin typeface="Times New Roman"/>
            </a:endParaRPr>
          </a:p>
        </p:txBody>
      </p:sp>
      <p:sp>
        <p:nvSpPr>
          <p:cNvPr id="46" name="PlaceHolder 5"/>
          <p:cNvSpPr>
            <a:spLocks noGrp="1"/>
          </p:cNvSpPr>
          <p:nvPr>
            <p:ph type="sldNum"/>
          </p:nvPr>
        </p:nvSpPr>
        <p:spPr>
          <a:xfrm>
            <a:off x="8610480" y="6356520"/>
            <a:ext cx="2742840" cy="364680"/>
          </a:xfrm>
          <a:prstGeom prst="rect">
            <a:avLst/>
          </a:prstGeom>
        </p:spPr>
        <p:txBody>
          <a:bodyPr anchor="ctr">
            <a:noAutofit/>
          </a:bodyPr>
          <a:lstStyle/>
          <a:p>
            <a:pPr algn="r">
              <a:lnSpc>
                <a:spcPct val="100000"/>
              </a:lnSpc>
            </a:pPr>
            <a:fld id="{92DDCA73-F7E7-4E1C-91E5-354E8A67CC15}" type="slidenum">
              <a:rPr lang="hr-HR" sz="1200" b="1" strike="noStrike" cap="all" spc="97">
                <a:solidFill>
                  <a:srgbClr val="8B8B8B"/>
                </a:solidFill>
                <a:latin typeface="Univers"/>
              </a:rPr>
              <a:t>‹#›</a:t>
            </a:fld>
            <a:endParaRPr lang="hr-HR" sz="1200" b="0" strike="noStrike" spc="-1">
              <a:latin typeface="Times New Roman"/>
            </a:endParaRPr>
          </a:p>
        </p:txBody>
      </p:sp>
      <p:sp>
        <p:nvSpPr>
          <p:cNvPr id="47" name="Line 6"/>
          <p:cNvSpPr/>
          <p:nvPr/>
        </p:nvSpPr>
        <p:spPr>
          <a:xfrm>
            <a:off x="715680" y="356760"/>
            <a:ext cx="0" cy="6492600"/>
          </a:xfrm>
          <a:prstGeom prst="line">
            <a:avLst/>
          </a:prstGeom>
          <a:ln w="25560" cap="sq">
            <a:solidFill>
              <a:srgbClr val="243FFF"/>
            </a:solidFill>
            <a:bevel/>
          </a:ln>
        </p:spPr>
        <p:style>
          <a:lnRef idx="1">
            <a:schemeClr val="accent1"/>
          </a:lnRef>
          <a:fillRef idx="0">
            <a:schemeClr val="accent1"/>
          </a:fillRef>
          <a:effectRef idx="0">
            <a:schemeClr val="accent1"/>
          </a:effectRef>
          <a:fontRef idx="minor"/>
        </p:style>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 name="PlaceHolder 1"/>
          <p:cNvSpPr>
            <a:spLocks noGrp="1"/>
          </p:cNvSpPr>
          <p:nvPr>
            <p:ph type="title"/>
          </p:nvPr>
        </p:nvSpPr>
        <p:spPr>
          <a:xfrm>
            <a:off x="839880" y="457200"/>
            <a:ext cx="3931920" cy="1599840"/>
          </a:xfrm>
          <a:prstGeom prst="rect">
            <a:avLst/>
          </a:prstGeom>
        </p:spPr>
        <p:txBody>
          <a:bodyPr anchor="b">
            <a:noAutofit/>
          </a:bodyPr>
          <a:lstStyle/>
          <a:p>
            <a:pPr>
              <a:lnSpc>
                <a:spcPct val="90000"/>
              </a:lnSpc>
            </a:pPr>
            <a:r>
              <a:rPr lang="sr-Latn-RS" sz="3200" b="0" strike="noStrike" spc="-1">
                <a:solidFill>
                  <a:srgbClr val="000000"/>
                </a:solidFill>
                <a:latin typeface="Univers"/>
              </a:rPr>
              <a:t>Click to edit Master title style</a:t>
            </a:r>
          </a:p>
        </p:txBody>
      </p:sp>
      <p:sp>
        <p:nvSpPr>
          <p:cNvPr id="85" name="PlaceHolder 2"/>
          <p:cNvSpPr>
            <a:spLocks noGrp="1"/>
          </p:cNvSpPr>
          <p:nvPr>
            <p:ph type="body"/>
          </p:nvPr>
        </p:nvSpPr>
        <p:spPr>
          <a:xfrm>
            <a:off x="5183280" y="987480"/>
            <a:ext cx="6171840" cy="4873320"/>
          </a:xfrm>
          <a:prstGeom prst="rect">
            <a:avLst/>
          </a:prstGeom>
        </p:spPr>
        <p:txBody>
          <a:bodyPr lIns="90000" tIns="45000" rIns="90000" bIns="45000">
            <a:noAutofit/>
          </a:bodyPr>
          <a:lstStyle/>
          <a:p>
            <a:pPr>
              <a:lnSpc>
                <a:spcPct val="100000"/>
              </a:lnSpc>
            </a:pPr>
            <a:r>
              <a:rPr lang="sr-Latn-RS" sz="3200" b="0" strike="noStrike" spc="-1">
                <a:solidFill>
                  <a:srgbClr val="000000"/>
                </a:solidFill>
                <a:latin typeface="Univers"/>
              </a:rPr>
              <a:t>Click icon to add picture</a:t>
            </a:r>
          </a:p>
        </p:txBody>
      </p:sp>
      <p:sp>
        <p:nvSpPr>
          <p:cNvPr id="86" name="PlaceHolder 3"/>
          <p:cNvSpPr>
            <a:spLocks noGrp="1"/>
          </p:cNvSpPr>
          <p:nvPr>
            <p:ph type="body"/>
          </p:nvPr>
        </p:nvSpPr>
        <p:spPr>
          <a:xfrm>
            <a:off x="839880" y="2057400"/>
            <a:ext cx="3931920" cy="3811320"/>
          </a:xfrm>
          <a:prstGeom prst="rect">
            <a:avLst/>
          </a:prstGeom>
        </p:spPr>
        <p:txBody>
          <a:bodyPr>
            <a:noAutofit/>
          </a:bodyPr>
          <a:lstStyle/>
          <a:p>
            <a:pPr>
              <a:lnSpc>
                <a:spcPct val="90000"/>
              </a:lnSpc>
              <a:spcBef>
                <a:spcPts val="1001"/>
              </a:spcBef>
            </a:pPr>
            <a:r>
              <a:rPr lang="sr-Latn-RS" sz="1600" b="0" strike="noStrike" spc="-1">
                <a:solidFill>
                  <a:srgbClr val="000000"/>
                </a:solidFill>
                <a:latin typeface="Univers"/>
              </a:rPr>
              <a:t>Click to edit Master text styles</a:t>
            </a:r>
          </a:p>
        </p:txBody>
      </p:sp>
      <p:sp>
        <p:nvSpPr>
          <p:cNvPr id="87" name="PlaceHolder 4"/>
          <p:cNvSpPr>
            <a:spLocks noGrp="1"/>
          </p:cNvSpPr>
          <p:nvPr>
            <p:ph type="dt"/>
          </p:nvPr>
        </p:nvSpPr>
        <p:spPr>
          <a:xfrm>
            <a:off x="838080" y="6356520"/>
            <a:ext cx="2742840" cy="364680"/>
          </a:xfrm>
          <a:prstGeom prst="rect">
            <a:avLst/>
          </a:prstGeom>
        </p:spPr>
        <p:txBody>
          <a:bodyPr anchor="ctr">
            <a:noAutofit/>
          </a:bodyPr>
          <a:lstStyle/>
          <a:p>
            <a:pPr>
              <a:lnSpc>
                <a:spcPct val="100000"/>
              </a:lnSpc>
            </a:pPr>
            <a:fld id="{499CD604-0C6F-407E-B2B1-42F7D4F42462}" type="datetime">
              <a:rPr lang="hr-HR" sz="1200" b="1" strike="noStrike" cap="all" spc="97">
                <a:solidFill>
                  <a:srgbClr val="8B8B8B"/>
                </a:solidFill>
                <a:latin typeface="Univers"/>
              </a:rPr>
              <a:t>2.6.2020.</a:t>
            </a:fld>
            <a:endParaRPr lang="hr-HR" sz="1200" b="0" strike="noStrike" spc="-1">
              <a:latin typeface="Times New Roman"/>
            </a:endParaRPr>
          </a:p>
        </p:txBody>
      </p:sp>
      <p:sp>
        <p:nvSpPr>
          <p:cNvPr id="88" name="PlaceHolder 5"/>
          <p:cNvSpPr>
            <a:spLocks noGrp="1"/>
          </p:cNvSpPr>
          <p:nvPr>
            <p:ph type="ftr"/>
          </p:nvPr>
        </p:nvSpPr>
        <p:spPr>
          <a:xfrm>
            <a:off x="4038480" y="6356520"/>
            <a:ext cx="4114440" cy="364680"/>
          </a:xfrm>
          <a:prstGeom prst="rect">
            <a:avLst/>
          </a:prstGeom>
        </p:spPr>
        <p:txBody>
          <a:bodyPr anchor="ctr">
            <a:noAutofit/>
          </a:bodyPr>
          <a:lstStyle/>
          <a:p>
            <a:endParaRPr lang="hr-HR" sz="2400" b="0" strike="noStrike" spc="-1">
              <a:latin typeface="Times New Roman"/>
            </a:endParaRPr>
          </a:p>
        </p:txBody>
      </p:sp>
      <p:sp>
        <p:nvSpPr>
          <p:cNvPr id="89" name="PlaceHolder 6"/>
          <p:cNvSpPr>
            <a:spLocks noGrp="1"/>
          </p:cNvSpPr>
          <p:nvPr>
            <p:ph type="sldNum"/>
          </p:nvPr>
        </p:nvSpPr>
        <p:spPr>
          <a:xfrm>
            <a:off x="8610480" y="6356520"/>
            <a:ext cx="2742840" cy="364680"/>
          </a:xfrm>
          <a:prstGeom prst="rect">
            <a:avLst/>
          </a:prstGeom>
        </p:spPr>
        <p:txBody>
          <a:bodyPr anchor="ctr">
            <a:noAutofit/>
          </a:bodyPr>
          <a:lstStyle/>
          <a:p>
            <a:pPr algn="r">
              <a:lnSpc>
                <a:spcPct val="100000"/>
              </a:lnSpc>
            </a:pPr>
            <a:fld id="{823C7ACB-3258-466E-B6AF-1B4C570BF7F3}" type="slidenum">
              <a:rPr lang="hr-HR" sz="1200" b="1" strike="noStrike" cap="all" spc="97">
                <a:solidFill>
                  <a:srgbClr val="8B8B8B"/>
                </a:solidFill>
                <a:latin typeface="Univers"/>
              </a:rPr>
              <a:t>‹#›</a:t>
            </a:fld>
            <a:endParaRPr lang="hr-HR" sz="1200" b="0" strike="noStrike" spc="-1">
              <a:latin typeface="Times New Roman"/>
            </a:endParaRPr>
          </a:p>
        </p:txBody>
      </p:sp>
      <p:sp>
        <p:nvSpPr>
          <p:cNvPr id="90" name="Line 7"/>
          <p:cNvSpPr/>
          <p:nvPr/>
        </p:nvSpPr>
        <p:spPr>
          <a:xfrm>
            <a:off x="715680" y="356760"/>
            <a:ext cx="0" cy="6492600"/>
          </a:xfrm>
          <a:prstGeom prst="line">
            <a:avLst/>
          </a:prstGeom>
          <a:ln w="25560" cap="sq">
            <a:solidFill>
              <a:srgbClr val="243FFF"/>
            </a:solidFill>
            <a:bevel/>
          </a:ln>
        </p:spPr>
        <p:style>
          <a:lnRef idx="1">
            <a:schemeClr val="accent1"/>
          </a:lnRef>
          <a:fillRef idx="0">
            <a:schemeClr val="accent1"/>
          </a:fillRef>
          <a:effectRef idx="0">
            <a:schemeClr val="accent1"/>
          </a:effectRef>
          <a:fontRef idx="minor"/>
        </p:style>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3.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3.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3.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13.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13.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13.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13.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13.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7" name="CustomShape 1"/>
          <p:cNvSpPr/>
          <p:nvPr/>
        </p:nvSpPr>
        <p:spPr>
          <a:xfrm>
            <a:off x="0" y="0"/>
            <a:ext cx="12191760" cy="6857640"/>
          </a:xfrm>
          <a:prstGeom prst="rect">
            <a:avLst/>
          </a:prstGeom>
          <a:gradFill rotWithShape="0">
            <a:gsLst>
              <a:gs pos="0">
                <a:srgbClr val="243FFF"/>
              </a:gs>
              <a:gs pos="100000">
                <a:srgbClr val="FF9022"/>
              </a:gs>
            </a:gsLst>
            <a:lin ang="2700000"/>
          </a:gradFill>
          <a:ln>
            <a:noFill/>
          </a:ln>
        </p:spPr>
        <p:style>
          <a:lnRef idx="2">
            <a:schemeClr val="accent1">
              <a:shade val="50000"/>
            </a:schemeClr>
          </a:lnRef>
          <a:fillRef idx="1">
            <a:schemeClr val="accent1"/>
          </a:fillRef>
          <a:effectRef idx="0">
            <a:schemeClr val="accent1"/>
          </a:effectRef>
          <a:fontRef idx="minor"/>
        </p:style>
      </p:sp>
      <p:sp>
        <p:nvSpPr>
          <p:cNvPr id="128" name="CustomShape 2"/>
          <p:cNvSpPr/>
          <p:nvPr/>
        </p:nvSpPr>
        <p:spPr>
          <a:xfrm>
            <a:off x="0" y="6840"/>
            <a:ext cx="12191760" cy="6857640"/>
          </a:xfrm>
          <a:prstGeom prst="rect">
            <a:avLst/>
          </a:prstGeom>
          <a:gradFill rotWithShape="0">
            <a:gsLst>
              <a:gs pos="0">
                <a:srgbClr val="243FFF"/>
              </a:gs>
              <a:gs pos="100000">
                <a:srgbClr val="FF9022">
                  <a:alpha val="40000"/>
                </a:srgbClr>
              </a:gs>
            </a:gsLst>
            <a:lin ang="2700000"/>
          </a:gradFill>
          <a:ln>
            <a:noFill/>
          </a:ln>
        </p:spPr>
        <p:style>
          <a:lnRef idx="2">
            <a:schemeClr val="accent1">
              <a:shade val="50000"/>
            </a:schemeClr>
          </a:lnRef>
          <a:fillRef idx="1">
            <a:schemeClr val="accent1"/>
          </a:fillRef>
          <a:effectRef idx="0">
            <a:schemeClr val="accent1"/>
          </a:effectRef>
          <a:fontRef idx="minor"/>
        </p:style>
      </p:sp>
      <p:sp>
        <p:nvSpPr>
          <p:cNvPr id="129" name="TextShape 3"/>
          <p:cNvSpPr txBox="1"/>
          <p:nvPr/>
        </p:nvSpPr>
        <p:spPr>
          <a:xfrm>
            <a:off x="1577880" y="590040"/>
            <a:ext cx="6034680" cy="2838600"/>
          </a:xfrm>
          <a:prstGeom prst="rect">
            <a:avLst/>
          </a:prstGeom>
          <a:noFill/>
          <a:ln>
            <a:noFill/>
          </a:ln>
        </p:spPr>
        <p:txBody>
          <a:bodyPr anchor="b">
            <a:normAutofit/>
          </a:bodyPr>
          <a:lstStyle/>
          <a:p>
            <a:pPr>
              <a:lnSpc>
                <a:spcPct val="90000"/>
              </a:lnSpc>
            </a:pPr>
            <a:r>
              <a:rPr lang="sr-Latn-RS" sz="3800" b="1" strike="noStrike" cap="all" spc="-1">
                <a:solidFill>
                  <a:srgbClr val="FFFFFF"/>
                </a:solidFill>
                <a:latin typeface="Univers"/>
              </a:rPr>
              <a:t>Katolička klasična gimnazija s pravom javnosti u virovitici</a:t>
            </a:r>
            <a:endParaRPr lang="sr-Latn-RS" sz="3800" b="0" strike="noStrike" spc="-1">
              <a:solidFill>
                <a:srgbClr val="000000"/>
              </a:solidFill>
              <a:latin typeface="Univers"/>
            </a:endParaRPr>
          </a:p>
        </p:txBody>
      </p:sp>
      <p:sp>
        <p:nvSpPr>
          <p:cNvPr id="130" name="TextShape 4"/>
          <p:cNvSpPr txBox="1"/>
          <p:nvPr/>
        </p:nvSpPr>
        <p:spPr>
          <a:xfrm>
            <a:off x="1577880" y="3739680"/>
            <a:ext cx="5324040" cy="1197720"/>
          </a:xfrm>
          <a:prstGeom prst="rect">
            <a:avLst/>
          </a:prstGeom>
          <a:noFill/>
          <a:ln>
            <a:noFill/>
          </a:ln>
        </p:spPr>
        <p:txBody>
          <a:bodyPr>
            <a:normAutofit/>
          </a:bodyPr>
          <a:lstStyle/>
          <a:p>
            <a:pPr>
              <a:lnSpc>
                <a:spcPct val="90000"/>
              </a:lnSpc>
              <a:spcBef>
                <a:spcPts val="1001"/>
              </a:spcBef>
            </a:pPr>
            <a:r>
              <a:rPr lang="hr-HR" sz="2000" b="0" strike="noStrike" spc="-1">
                <a:solidFill>
                  <a:srgbClr val="FFFFFF"/>
                </a:solidFill>
                <a:latin typeface="Univers"/>
              </a:rPr>
              <a:t>Virovitica, svibanj 2020.</a:t>
            </a:r>
            <a:endParaRPr lang="hr-HR" sz="2000" b="0" strike="noStrike" spc="-1">
              <a:latin typeface="Arial"/>
            </a:endParaRPr>
          </a:p>
        </p:txBody>
      </p:sp>
      <p:sp>
        <p:nvSpPr>
          <p:cNvPr id="131" name="CustomShape 5"/>
          <p:cNvSpPr/>
          <p:nvPr/>
        </p:nvSpPr>
        <p:spPr>
          <a:xfrm>
            <a:off x="669240" y="1606320"/>
            <a:ext cx="138600" cy="138600"/>
          </a:xfrm>
          <a:custGeom>
            <a:avLst/>
            <a:gdLst/>
            <a:ahLst/>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720">
            <a:noFill/>
          </a:ln>
        </p:spPr>
        <p:style>
          <a:lnRef idx="0">
            <a:scrgbClr r="0" g="0" b="0"/>
          </a:lnRef>
          <a:fillRef idx="0">
            <a:scrgbClr r="0" g="0" b="0"/>
          </a:fillRef>
          <a:effectRef idx="0">
            <a:scrgbClr r="0" g="0" b="0"/>
          </a:effectRef>
          <a:fontRef idx="minor"/>
        </p:style>
      </p:sp>
      <p:sp>
        <p:nvSpPr>
          <p:cNvPr id="132" name="CustomShape 6"/>
          <p:cNvSpPr/>
          <p:nvPr/>
        </p:nvSpPr>
        <p:spPr>
          <a:xfrm>
            <a:off x="1028160" y="1835640"/>
            <a:ext cx="90720" cy="90720"/>
          </a:xfrm>
          <a:custGeom>
            <a:avLst/>
            <a:gdLst/>
            <a:ahLst/>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a:noFill/>
          </a:ln>
        </p:spPr>
        <p:style>
          <a:lnRef idx="0">
            <a:scrgbClr r="0" g="0" b="0"/>
          </a:lnRef>
          <a:fillRef idx="0">
            <a:scrgbClr r="0" g="0" b="0"/>
          </a:fillRef>
          <a:effectRef idx="0">
            <a:scrgbClr r="0" g="0" b="0"/>
          </a:effectRef>
          <a:fontRef idx="minor"/>
        </p:style>
      </p:sp>
      <p:sp>
        <p:nvSpPr>
          <p:cNvPr id="133" name="CustomShape 7"/>
          <p:cNvSpPr/>
          <p:nvPr/>
        </p:nvSpPr>
        <p:spPr>
          <a:xfrm>
            <a:off x="653760" y="2060280"/>
            <a:ext cx="127440" cy="127440"/>
          </a:xfrm>
          <a:custGeom>
            <a:avLst/>
            <a:gdLst/>
            <a:ahLst/>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720">
            <a:noFill/>
          </a:ln>
        </p:spPr>
        <p:style>
          <a:lnRef idx="0">
            <a:scrgbClr r="0" g="0" b="0"/>
          </a:lnRef>
          <a:fillRef idx="0">
            <a:scrgbClr r="0" g="0" b="0"/>
          </a:fillRef>
          <a:effectRef idx="0">
            <a:scrgbClr r="0" g="0" b="0"/>
          </a:effectRef>
          <a:fontRef idx="minor"/>
        </p:style>
      </p:sp>
      <p:sp>
        <p:nvSpPr>
          <p:cNvPr id="134" name="Line 8"/>
          <p:cNvSpPr/>
          <p:nvPr/>
        </p:nvSpPr>
        <p:spPr>
          <a:xfrm>
            <a:off x="1301040" y="3496320"/>
            <a:ext cx="0" cy="3352680"/>
          </a:xfrm>
          <a:prstGeom prst="line">
            <a:avLst/>
          </a:prstGeom>
          <a:ln w="25560" cap="sq">
            <a:solidFill>
              <a:schemeClr val="bg1"/>
            </a:solidFill>
            <a:bevel/>
          </a:ln>
        </p:spPr>
        <p:style>
          <a:lnRef idx="1">
            <a:schemeClr val="accent1"/>
          </a:lnRef>
          <a:fillRef idx="0">
            <a:schemeClr val="accent1"/>
          </a:fillRef>
          <a:effectRef idx="0">
            <a:schemeClr val="accent1"/>
          </a:effectRef>
          <a:fontRef idx="minor"/>
        </p:style>
      </p:sp>
      <p:pic>
        <p:nvPicPr>
          <p:cNvPr id="135" name="Slika 4"/>
          <p:cNvPicPr/>
          <p:nvPr/>
        </p:nvPicPr>
        <p:blipFill>
          <a:blip r:embed="rId2"/>
          <a:stretch/>
        </p:blipFill>
        <p:spPr>
          <a:xfrm>
            <a:off x="8260560" y="3429000"/>
            <a:ext cx="3123720" cy="3123720"/>
          </a:xfrm>
          <a:prstGeom prst="rect">
            <a:avLst/>
          </a:prstGeom>
          <a:ln>
            <a:noFill/>
          </a:ln>
          <a:effectLst>
            <a:outerShdw blurRad="190500" algn="tl" rotWithShape="0">
              <a:schemeClr val="bg1">
                <a:alpha val="70000"/>
              </a:schemeClr>
            </a:outerShdw>
          </a:effec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6" name="CustomShape 1"/>
          <p:cNvSpPr/>
          <p:nvPr/>
        </p:nvSpPr>
        <p:spPr>
          <a:xfrm>
            <a:off x="0" y="0"/>
            <a:ext cx="12191760" cy="6857640"/>
          </a:xfrm>
          <a:prstGeom prst="rect">
            <a:avLst/>
          </a:prstGeom>
          <a:gradFill rotWithShape="0">
            <a:gsLst>
              <a:gs pos="0">
                <a:srgbClr val="243FFF"/>
              </a:gs>
              <a:gs pos="100000">
                <a:srgbClr val="FF9022"/>
              </a:gs>
            </a:gsLst>
            <a:lin ang="2700000"/>
          </a:gradFill>
          <a:ln>
            <a:noFill/>
          </a:ln>
        </p:spPr>
        <p:style>
          <a:lnRef idx="2">
            <a:schemeClr val="accent1">
              <a:shade val="50000"/>
            </a:schemeClr>
          </a:lnRef>
          <a:fillRef idx="1">
            <a:schemeClr val="accent1"/>
          </a:fillRef>
          <a:effectRef idx="0">
            <a:schemeClr val="accent1"/>
          </a:effectRef>
          <a:fontRef idx="minor"/>
        </p:style>
      </p:sp>
      <p:sp>
        <p:nvSpPr>
          <p:cNvPr id="137" name="TextShape 2"/>
          <p:cNvSpPr txBox="1"/>
          <p:nvPr/>
        </p:nvSpPr>
        <p:spPr>
          <a:xfrm>
            <a:off x="838080" y="365040"/>
            <a:ext cx="9804600" cy="1325160"/>
          </a:xfrm>
          <a:prstGeom prst="rect">
            <a:avLst/>
          </a:prstGeom>
          <a:noFill/>
          <a:ln>
            <a:noFill/>
          </a:ln>
        </p:spPr>
        <p:txBody>
          <a:bodyPr anchor="ctr">
            <a:normAutofit/>
          </a:bodyPr>
          <a:lstStyle/>
          <a:p>
            <a:pPr>
              <a:lnSpc>
                <a:spcPct val="90000"/>
              </a:lnSpc>
            </a:pPr>
            <a:r>
              <a:rPr lang="sr-Latn-RS" sz="4400" b="0" strike="noStrike" spc="-1">
                <a:solidFill>
                  <a:srgbClr val="FFFFFF"/>
                </a:solidFill>
                <a:latin typeface="Univers"/>
              </a:rPr>
              <a:t>Dragi osmaši i osmašice !</a:t>
            </a:r>
            <a:r>
              <a:t/>
            </a:r>
            <a:br/>
            <a:endParaRPr lang="sr-Latn-RS" sz="4400" b="0" strike="noStrike" spc="-1">
              <a:solidFill>
                <a:srgbClr val="000000"/>
              </a:solidFill>
              <a:latin typeface="Univers"/>
            </a:endParaRPr>
          </a:p>
        </p:txBody>
      </p:sp>
      <p:sp>
        <p:nvSpPr>
          <p:cNvPr id="138" name="Line 3"/>
          <p:cNvSpPr/>
          <p:nvPr/>
        </p:nvSpPr>
        <p:spPr>
          <a:xfrm>
            <a:off x="715680" y="356760"/>
            <a:ext cx="0" cy="6492600"/>
          </a:xfrm>
          <a:prstGeom prst="line">
            <a:avLst/>
          </a:prstGeom>
          <a:ln w="25560" cap="sq">
            <a:solidFill>
              <a:schemeClr val="bg1"/>
            </a:solidFill>
            <a:bevel/>
          </a:ln>
        </p:spPr>
        <p:style>
          <a:lnRef idx="1">
            <a:schemeClr val="accent1"/>
          </a:lnRef>
          <a:fillRef idx="0">
            <a:schemeClr val="accent1"/>
          </a:fillRef>
          <a:effectRef idx="0">
            <a:schemeClr val="accent1"/>
          </a:effectRef>
          <a:fontRef idx="minor"/>
        </p:style>
      </p:sp>
      <p:sp>
        <p:nvSpPr>
          <p:cNvPr id="139" name="CustomShape 4"/>
          <p:cNvSpPr/>
          <p:nvPr/>
        </p:nvSpPr>
        <p:spPr>
          <a:xfrm>
            <a:off x="10904040" y="591840"/>
            <a:ext cx="138600" cy="138600"/>
          </a:xfrm>
          <a:custGeom>
            <a:avLst/>
            <a:gdLst/>
            <a:ahLst/>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720">
            <a:noFill/>
          </a:ln>
        </p:spPr>
        <p:style>
          <a:lnRef idx="0">
            <a:scrgbClr r="0" g="0" b="0"/>
          </a:lnRef>
          <a:fillRef idx="0">
            <a:scrgbClr r="0" g="0" b="0"/>
          </a:fillRef>
          <a:effectRef idx="0">
            <a:scrgbClr r="0" g="0" b="0"/>
          </a:effectRef>
          <a:fontRef idx="minor"/>
        </p:style>
      </p:sp>
      <p:sp>
        <p:nvSpPr>
          <p:cNvPr id="140" name="CustomShape 5"/>
          <p:cNvSpPr/>
          <p:nvPr/>
        </p:nvSpPr>
        <p:spPr>
          <a:xfrm>
            <a:off x="11262600" y="821160"/>
            <a:ext cx="90720" cy="90720"/>
          </a:xfrm>
          <a:custGeom>
            <a:avLst/>
            <a:gdLst/>
            <a:ahLst/>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a:noFill/>
          </a:ln>
        </p:spPr>
        <p:style>
          <a:lnRef idx="0">
            <a:scrgbClr r="0" g="0" b="0"/>
          </a:lnRef>
          <a:fillRef idx="0">
            <a:scrgbClr r="0" g="0" b="0"/>
          </a:fillRef>
          <a:effectRef idx="0">
            <a:scrgbClr r="0" g="0" b="0"/>
          </a:effectRef>
          <a:fontRef idx="minor"/>
        </p:style>
      </p:sp>
      <p:sp>
        <p:nvSpPr>
          <p:cNvPr id="141" name="CustomShape 6"/>
          <p:cNvSpPr/>
          <p:nvPr/>
        </p:nvSpPr>
        <p:spPr>
          <a:xfrm>
            <a:off x="10888200" y="1336320"/>
            <a:ext cx="127440" cy="127440"/>
          </a:xfrm>
          <a:custGeom>
            <a:avLst/>
            <a:gdLst/>
            <a:ahLst/>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720">
            <a:noFill/>
          </a:ln>
        </p:spPr>
        <p:style>
          <a:lnRef idx="0">
            <a:scrgbClr r="0" g="0" b="0"/>
          </a:lnRef>
          <a:fillRef idx="0">
            <a:scrgbClr r="0" g="0" b="0"/>
          </a:fillRef>
          <a:effectRef idx="0">
            <a:scrgbClr r="0" g="0" b="0"/>
          </a:effectRef>
          <a:fontRef idx="minor"/>
        </p:style>
      </p:sp>
      <p:graphicFrame>
        <p:nvGraphicFramePr>
          <p:cNvPr id="2" name="Diagram1"/>
          <p:cNvGraphicFramePr/>
          <p:nvPr>
            <p:extLst>
              <p:ext uri="{D42A27DB-BD31-4B8C-83A1-F6EECF244321}">
                <p14:modId xmlns:p14="http://schemas.microsoft.com/office/powerpoint/2010/main" val="1584810684"/>
              </p:ext>
            </p:extLst>
          </p:nvPr>
        </p:nvGraphicFramePr>
        <p:xfrm>
          <a:off x="838080" y="1825560"/>
          <a:ext cx="10515240" cy="4350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2" name="CustomShape 1"/>
          <p:cNvSpPr/>
          <p:nvPr/>
        </p:nvSpPr>
        <p:spPr>
          <a:xfrm>
            <a:off x="0" y="0"/>
            <a:ext cx="12191760" cy="6857640"/>
          </a:xfrm>
          <a:prstGeom prst="rect">
            <a:avLst/>
          </a:prstGeom>
          <a:gradFill rotWithShape="0">
            <a:gsLst>
              <a:gs pos="0">
                <a:srgbClr val="243FFF"/>
              </a:gs>
              <a:gs pos="100000">
                <a:srgbClr val="FF9022"/>
              </a:gs>
            </a:gsLst>
            <a:lin ang="2700000"/>
          </a:gradFill>
          <a:ln>
            <a:noFill/>
          </a:ln>
        </p:spPr>
        <p:style>
          <a:lnRef idx="2">
            <a:schemeClr val="accent1">
              <a:shade val="50000"/>
            </a:schemeClr>
          </a:lnRef>
          <a:fillRef idx="1">
            <a:schemeClr val="accent1"/>
          </a:fillRef>
          <a:effectRef idx="0">
            <a:schemeClr val="accent1"/>
          </a:effectRef>
          <a:fontRef idx="minor"/>
        </p:style>
      </p:sp>
      <p:sp>
        <p:nvSpPr>
          <p:cNvPr id="143" name="TextShape 2"/>
          <p:cNvSpPr txBox="1"/>
          <p:nvPr/>
        </p:nvSpPr>
        <p:spPr>
          <a:xfrm>
            <a:off x="3506760" y="365040"/>
            <a:ext cx="7160760" cy="1325160"/>
          </a:xfrm>
          <a:prstGeom prst="rect">
            <a:avLst/>
          </a:prstGeom>
          <a:noFill/>
          <a:ln>
            <a:noFill/>
          </a:ln>
        </p:spPr>
        <p:txBody>
          <a:bodyPr anchor="ctr">
            <a:normAutofit/>
          </a:bodyPr>
          <a:lstStyle/>
          <a:p>
            <a:pPr>
              <a:lnSpc>
                <a:spcPct val="90000"/>
              </a:lnSpc>
            </a:pPr>
            <a:r>
              <a:rPr lang="sr-Latn-RS" sz="3600" b="0" strike="noStrike" spc="-1">
                <a:solidFill>
                  <a:srgbClr val="FFFFFF"/>
                </a:solidFill>
                <a:latin typeface="Univers"/>
              </a:rPr>
              <a:t>Je li ovo škola za buduće svećenike i časne sestre ?</a:t>
            </a:r>
            <a:endParaRPr lang="sr-Latn-RS" sz="3600" b="0" strike="noStrike" spc="-1">
              <a:solidFill>
                <a:srgbClr val="000000"/>
              </a:solidFill>
              <a:latin typeface="Univers"/>
            </a:endParaRPr>
          </a:p>
        </p:txBody>
      </p:sp>
      <p:sp>
        <p:nvSpPr>
          <p:cNvPr id="144" name="CustomShape 3"/>
          <p:cNvSpPr/>
          <p:nvPr/>
        </p:nvSpPr>
        <p:spPr>
          <a:xfrm>
            <a:off x="10904040" y="591840"/>
            <a:ext cx="138600" cy="138600"/>
          </a:xfrm>
          <a:custGeom>
            <a:avLst/>
            <a:gdLst/>
            <a:ahLst/>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720">
            <a:noFill/>
          </a:ln>
        </p:spPr>
        <p:style>
          <a:lnRef idx="0">
            <a:scrgbClr r="0" g="0" b="0"/>
          </a:lnRef>
          <a:fillRef idx="0">
            <a:scrgbClr r="0" g="0" b="0"/>
          </a:fillRef>
          <a:effectRef idx="0">
            <a:scrgbClr r="0" g="0" b="0"/>
          </a:effectRef>
          <a:fontRef idx="minor"/>
        </p:style>
      </p:sp>
      <p:sp>
        <p:nvSpPr>
          <p:cNvPr id="145" name="CustomShape 4"/>
          <p:cNvSpPr/>
          <p:nvPr/>
        </p:nvSpPr>
        <p:spPr>
          <a:xfrm>
            <a:off x="11262600" y="821160"/>
            <a:ext cx="90720" cy="90720"/>
          </a:xfrm>
          <a:custGeom>
            <a:avLst/>
            <a:gdLst/>
            <a:ahLst/>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a:noFill/>
          </a:ln>
        </p:spPr>
        <p:style>
          <a:lnRef idx="0">
            <a:scrgbClr r="0" g="0" b="0"/>
          </a:lnRef>
          <a:fillRef idx="0">
            <a:scrgbClr r="0" g="0" b="0"/>
          </a:fillRef>
          <a:effectRef idx="0">
            <a:scrgbClr r="0" g="0" b="0"/>
          </a:effectRef>
          <a:fontRef idx="minor"/>
        </p:style>
      </p:sp>
      <p:sp>
        <p:nvSpPr>
          <p:cNvPr id="146" name="Line 5"/>
          <p:cNvSpPr/>
          <p:nvPr/>
        </p:nvSpPr>
        <p:spPr>
          <a:xfrm>
            <a:off x="0" y="1027800"/>
            <a:ext cx="3408480" cy="0"/>
          </a:xfrm>
          <a:prstGeom prst="line">
            <a:avLst/>
          </a:prstGeom>
          <a:ln w="25560" cap="sq">
            <a:solidFill>
              <a:schemeClr val="bg1"/>
            </a:solidFill>
            <a:bevel/>
          </a:ln>
        </p:spPr>
        <p:style>
          <a:lnRef idx="1">
            <a:schemeClr val="accent1"/>
          </a:lnRef>
          <a:fillRef idx="0">
            <a:schemeClr val="accent1"/>
          </a:fillRef>
          <a:effectRef idx="0">
            <a:schemeClr val="accent1"/>
          </a:effectRef>
          <a:fontRef idx="minor"/>
        </p:style>
      </p:sp>
      <p:sp>
        <p:nvSpPr>
          <p:cNvPr id="147" name="CustomShape 6"/>
          <p:cNvSpPr/>
          <p:nvPr/>
        </p:nvSpPr>
        <p:spPr>
          <a:xfrm>
            <a:off x="10888200" y="1336320"/>
            <a:ext cx="127440" cy="127440"/>
          </a:xfrm>
          <a:custGeom>
            <a:avLst/>
            <a:gdLst/>
            <a:ahLst/>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720">
            <a:noFill/>
          </a:ln>
        </p:spPr>
        <p:style>
          <a:lnRef idx="0">
            <a:scrgbClr r="0" g="0" b="0"/>
          </a:lnRef>
          <a:fillRef idx="0">
            <a:scrgbClr r="0" g="0" b="0"/>
          </a:fillRef>
          <a:effectRef idx="0">
            <a:scrgbClr r="0" g="0" b="0"/>
          </a:effectRef>
          <a:fontRef idx="minor"/>
        </p:style>
      </p:sp>
      <p:graphicFrame>
        <p:nvGraphicFramePr>
          <p:cNvPr id="2" name="Diagram2"/>
          <p:cNvGraphicFramePr/>
          <p:nvPr>
            <p:extLst>
              <p:ext uri="{D42A27DB-BD31-4B8C-83A1-F6EECF244321}">
                <p14:modId xmlns:p14="http://schemas.microsoft.com/office/powerpoint/2010/main" val="1792435603"/>
              </p:ext>
            </p:extLst>
          </p:nvPr>
        </p:nvGraphicFramePr>
        <p:xfrm>
          <a:off x="838080" y="1825560"/>
          <a:ext cx="10515240" cy="4350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8" name="CustomShape 1"/>
          <p:cNvSpPr/>
          <p:nvPr/>
        </p:nvSpPr>
        <p:spPr>
          <a:xfrm>
            <a:off x="0" y="0"/>
            <a:ext cx="12191760" cy="6857640"/>
          </a:xfrm>
          <a:prstGeom prst="rect">
            <a:avLst/>
          </a:prstGeom>
          <a:gradFill rotWithShape="0">
            <a:gsLst>
              <a:gs pos="0">
                <a:srgbClr val="243FFF"/>
              </a:gs>
              <a:gs pos="100000">
                <a:srgbClr val="FF9022"/>
              </a:gs>
            </a:gsLst>
            <a:lin ang="2700000"/>
          </a:gradFill>
          <a:ln>
            <a:noFill/>
          </a:ln>
        </p:spPr>
        <p:style>
          <a:lnRef idx="2">
            <a:schemeClr val="accent1">
              <a:shade val="50000"/>
            </a:schemeClr>
          </a:lnRef>
          <a:fillRef idx="1">
            <a:schemeClr val="accent1"/>
          </a:fillRef>
          <a:effectRef idx="0">
            <a:schemeClr val="accent1"/>
          </a:effectRef>
          <a:fontRef idx="minor"/>
        </p:style>
      </p:sp>
      <p:sp>
        <p:nvSpPr>
          <p:cNvPr id="149" name="TextShape 2"/>
          <p:cNvSpPr txBox="1"/>
          <p:nvPr/>
        </p:nvSpPr>
        <p:spPr>
          <a:xfrm>
            <a:off x="838080" y="365040"/>
            <a:ext cx="9804600" cy="1325160"/>
          </a:xfrm>
          <a:prstGeom prst="rect">
            <a:avLst/>
          </a:prstGeom>
          <a:noFill/>
          <a:ln>
            <a:noFill/>
          </a:ln>
        </p:spPr>
        <p:txBody>
          <a:bodyPr anchor="ctr">
            <a:normAutofit/>
          </a:bodyPr>
          <a:lstStyle/>
          <a:p>
            <a:pPr>
              <a:lnSpc>
                <a:spcPct val="90000"/>
              </a:lnSpc>
            </a:pPr>
            <a:r>
              <a:rPr lang="sr-Latn-RS" sz="2800" b="0" strike="noStrike" spc="-1">
                <a:solidFill>
                  <a:srgbClr val="FFFFFF"/>
                </a:solidFill>
                <a:latin typeface="Univers"/>
              </a:rPr>
              <a:t>Krenimo s kratkim obrazloženjem naziva škole: KATOLIČKA KLASIČNA GIMNAZIJA S PRAVOM JAVNOSTI U VIROVITICI</a:t>
            </a:r>
            <a:endParaRPr lang="sr-Latn-RS" sz="2800" b="0" strike="noStrike" spc="-1">
              <a:solidFill>
                <a:srgbClr val="000000"/>
              </a:solidFill>
              <a:latin typeface="Univers"/>
            </a:endParaRPr>
          </a:p>
        </p:txBody>
      </p:sp>
      <p:sp>
        <p:nvSpPr>
          <p:cNvPr id="150" name="Line 3"/>
          <p:cNvSpPr/>
          <p:nvPr/>
        </p:nvSpPr>
        <p:spPr>
          <a:xfrm>
            <a:off x="715680" y="356760"/>
            <a:ext cx="0" cy="6492600"/>
          </a:xfrm>
          <a:prstGeom prst="line">
            <a:avLst/>
          </a:prstGeom>
          <a:ln w="25560" cap="sq">
            <a:solidFill>
              <a:schemeClr val="bg1"/>
            </a:solidFill>
            <a:bevel/>
          </a:ln>
        </p:spPr>
        <p:style>
          <a:lnRef idx="1">
            <a:schemeClr val="accent1"/>
          </a:lnRef>
          <a:fillRef idx="0">
            <a:schemeClr val="accent1"/>
          </a:fillRef>
          <a:effectRef idx="0">
            <a:schemeClr val="accent1"/>
          </a:effectRef>
          <a:fontRef idx="minor"/>
        </p:style>
      </p:sp>
      <p:sp>
        <p:nvSpPr>
          <p:cNvPr id="151" name="CustomShape 4"/>
          <p:cNvSpPr/>
          <p:nvPr/>
        </p:nvSpPr>
        <p:spPr>
          <a:xfrm>
            <a:off x="10904040" y="591840"/>
            <a:ext cx="138600" cy="138600"/>
          </a:xfrm>
          <a:custGeom>
            <a:avLst/>
            <a:gdLst/>
            <a:ahLst/>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720">
            <a:noFill/>
          </a:ln>
        </p:spPr>
        <p:style>
          <a:lnRef idx="0">
            <a:scrgbClr r="0" g="0" b="0"/>
          </a:lnRef>
          <a:fillRef idx="0">
            <a:scrgbClr r="0" g="0" b="0"/>
          </a:fillRef>
          <a:effectRef idx="0">
            <a:scrgbClr r="0" g="0" b="0"/>
          </a:effectRef>
          <a:fontRef idx="minor"/>
        </p:style>
      </p:sp>
      <p:sp>
        <p:nvSpPr>
          <p:cNvPr id="152" name="CustomShape 5"/>
          <p:cNvSpPr/>
          <p:nvPr/>
        </p:nvSpPr>
        <p:spPr>
          <a:xfrm>
            <a:off x="11262600" y="821160"/>
            <a:ext cx="90720" cy="90720"/>
          </a:xfrm>
          <a:custGeom>
            <a:avLst/>
            <a:gdLst/>
            <a:ahLst/>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a:noFill/>
          </a:ln>
        </p:spPr>
        <p:style>
          <a:lnRef idx="0">
            <a:scrgbClr r="0" g="0" b="0"/>
          </a:lnRef>
          <a:fillRef idx="0">
            <a:scrgbClr r="0" g="0" b="0"/>
          </a:fillRef>
          <a:effectRef idx="0">
            <a:scrgbClr r="0" g="0" b="0"/>
          </a:effectRef>
          <a:fontRef idx="minor"/>
        </p:style>
      </p:sp>
      <p:sp>
        <p:nvSpPr>
          <p:cNvPr id="153" name="CustomShape 6"/>
          <p:cNvSpPr/>
          <p:nvPr/>
        </p:nvSpPr>
        <p:spPr>
          <a:xfrm>
            <a:off x="10888200" y="1336320"/>
            <a:ext cx="127440" cy="127440"/>
          </a:xfrm>
          <a:custGeom>
            <a:avLst/>
            <a:gdLst/>
            <a:ahLst/>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720">
            <a:noFill/>
          </a:ln>
        </p:spPr>
        <p:style>
          <a:lnRef idx="0">
            <a:scrgbClr r="0" g="0" b="0"/>
          </a:lnRef>
          <a:fillRef idx="0">
            <a:scrgbClr r="0" g="0" b="0"/>
          </a:fillRef>
          <a:effectRef idx="0">
            <a:scrgbClr r="0" g="0" b="0"/>
          </a:effectRef>
          <a:fontRef idx="minor"/>
        </p:style>
      </p:sp>
      <p:graphicFrame>
        <p:nvGraphicFramePr>
          <p:cNvPr id="3" name="Diagram3"/>
          <p:cNvGraphicFramePr/>
          <p:nvPr>
            <p:extLst>
              <p:ext uri="{D42A27DB-BD31-4B8C-83A1-F6EECF244321}">
                <p14:modId xmlns:p14="http://schemas.microsoft.com/office/powerpoint/2010/main" val="1187322465"/>
              </p:ext>
            </p:extLst>
          </p:nvPr>
        </p:nvGraphicFramePr>
        <p:xfrm>
          <a:off x="838080" y="1825560"/>
          <a:ext cx="10515240" cy="4350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4" name="CustomShape 1"/>
          <p:cNvSpPr/>
          <p:nvPr/>
        </p:nvSpPr>
        <p:spPr>
          <a:xfrm>
            <a:off x="0" y="0"/>
            <a:ext cx="12191760" cy="6857640"/>
          </a:xfrm>
          <a:prstGeom prst="rect">
            <a:avLst/>
          </a:prstGeom>
          <a:gradFill rotWithShape="0">
            <a:gsLst>
              <a:gs pos="0">
                <a:srgbClr val="243FFF"/>
              </a:gs>
              <a:gs pos="100000">
                <a:srgbClr val="FF9022"/>
              </a:gs>
            </a:gsLst>
            <a:lin ang="2700000"/>
          </a:gradFill>
          <a:ln>
            <a:noFill/>
          </a:ln>
        </p:spPr>
        <p:style>
          <a:lnRef idx="2">
            <a:schemeClr val="accent1">
              <a:shade val="50000"/>
            </a:schemeClr>
          </a:lnRef>
          <a:fillRef idx="1">
            <a:schemeClr val="accent1"/>
          </a:fillRef>
          <a:effectRef idx="0">
            <a:schemeClr val="accent1"/>
          </a:effectRef>
          <a:fontRef idx="minor"/>
        </p:style>
      </p:sp>
      <p:sp>
        <p:nvSpPr>
          <p:cNvPr id="155" name="TextShape 2"/>
          <p:cNvSpPr txBox="1"/>
          <p:nvPr/>
        </p:nvSpPr>
        <p:spPr>
          <a:xfrm>
            <a:off x="838080" y="365040"/>
            <a:ext cx="9804600" cy="1325160"/>
          </a:xfrm>
          <a:prstGeom prst="rect">
            <a:avLst/>
          </a:prstGeom>
          <a:noFill/>
          <a:ln>
            <a:noFill/>
          </a:ln>
        </p:spPr>
        <p:txBody>
          <a:bodyPr anchor="ctr">
            <a:normAutofit/>
          </a:bodyPr>
          <a:lstStyle/>
          <a:p>
            <a:endParaRPr lang="sr-Latn-RS" sz="1800" b="0" strike="noStrike" spc="-1">
              <a:solidFill>
                <a:srgbClr val="000000"/>
              </a:solidFill>
              <a:latin typeface="Univers"/>
            </a:endParaRPr>
          </a:p>
        </p:txBody>
      </p:sp>
      <p:sp>
        <p:nvSpPr>
          <p:cNvPr id="156" name="Line 3"/>
          <p:cNvSpPr/>
          <p:nvPr/>
        </p:nvSpPr>
        <p:spPr>
          <a:xfrm>
            <a:off x="715680" y="356760"/>
            <a:ext cx="0" cy="6492600"/>
          </a:xfrm>
          <a:prstGeom prst="line">
            <a:avLst/>
          </a:prstGeom>
          <a:ln w="25560" cap="sq">
            <a:solidFill>
              <a:schemeClr val="bg1"/>
            </a:solidFill>
            <a:bevel/>
          </a:ln>
        </p:spPr>
        <p:style>
          <a:lnRef idx="1">
            <a:schemeClr val="accent1"/>
          </a:lnRef>
          <a:fillRef idx="0">
            <a:schemeClr val="accent1"/>
          </a:fillRef>
          <a:effectRef idx="0">
            <a:schemeClr val="accent1"/>
          </a:effectRef>
          <a:fontRef idx="minor"/>
        </p:style>
      </p:sp>
      <p:sp>
        <p:nvSpPr>
          <p:cNvPr id="157" name="CustomShape 4"/>
          <p:cNvSpPr/>
          <p:nvPr/>
        </p:nvSpPr>
        <p:spPr>
          <a:xfrm>
            <a:off x="10904040" y="591840"/>
            <a:ext cx="138600" cy="138600"/>
          </a:xfrm>
          <a:custGeom>
            <a:avLst/>
            <a:gdLst/>
            <a:ahLst/>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720">
            <a:noFill/>
          </a:ln>
        </p:spPr>
        <p:style>
          <a:lnRef idx="0">
            <a:scrgbClr r="0" g="0" b="0"/>
          </a:lnRef>
          <a:fillRef idx="0">
            <a:scrgbClr r="0" g="0" b="0"/>
          </a:fillRef>
          <a:effectRef idx="0">
            <a:scrgbClr r="0" g="0" b="0"/>
          </a:effectRef>
          <a:fontRef idx="minor"/>
        </p:style>
      </p:sp>
      <p:sp>
        <p:nvSpPr>
          <p:cNvPr id="158" name="CustomShape 5"/>
          <p:cNvSpPr/>
          <p:nvPr/>
        </p:nvSpPr>
        <p:spPr>
          <a:xfrm>
            <a:off x="11262600" y="821160"/>
            <a:ext cx="90720" cy="90720"/>
          </a:xfrm>
          <a:custGeom>
            <a:avLst/>
            <a:gdLst/>
            <a:ahLst/>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a:noFill/>
          </a:ln>
        </p:spPr>
        <p:style>
          <a:lnRef idx="0">
            <a:scrgbClr r="0" g="0" b="0"/>
          </a:lnRef>
          <a:fillRef idx="0">
            <a:scrgbClr r="0" g="0" b="0"/>
          </a:fillRef>
          <a:effectRef idx="0">
            <a:scrgbClr r="0" g="0" b="0"/>
          </a:effectRef>
          <a:fontRef idx="minor"/>
        </p:style>
      </p:sp>
      <p:sp>
        <p:nvSpPr>
          <p:cNvPr id="159" name="CustomShape 6"/>
          <p:cNvSpPr/>
          <p:nvPr/>
        </p:nvSpPr>
        <p:spPr>
          <a:xfrm>
            <a:off x="10888200" y="1336320"/>
            <a:ext cx="127440" cy="127440"/>
          </a:xfrm>
          <a:custGeom>
            <a:avLst/>
            <a:gdLst/>
            <a:ahLst/>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720">
            <a:noFill/>
          </a:ln>
        </p:spPr>
        <p:style>
          <a:lnRef idx="0">
            <a:scrgbClr r="0" g="0" b="0"/>
          </a:lnRef>
          <a:fillRef idx="0">
            <a:scrgbClr r="0" g="0" b="0"/>
          </a:fillRef>
          <a:effectRef idx="0">
            <a:scrgbClr r="0" g="0" b="0"/>
          </a:effectRef>
          <a:fontRef idx="minor"/>
        </p:style>
      </p:sp>
      <p:graphicFrame>
        <p:nvGraphicFramePr>
          <p:cNvPr id="4" name="Diagram4"/>
          <p:cNvGraphicFramePr/>
          <p:nvPr>
            <p:extLst>
              <p:ext uri="{D42A27DB-BD31-4B8C-83A1-F6EECF244321}">
                <p14:modId xmlns:p14="http://schemas.microsoft.com/office/powerpoint/2010/main" val="4023884018"/>
              </p:ext>
            </p:extLst>
          </p:nvPr>
        </p:nvGraphicFramePr>
        <p:xfrm>
          <a:off x="838080" y="1825560"/>
          <a:ext cx="10515240" cy="4350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0" name="CustomShape 1"/>
          <p:cNvSpPr/>
          <p:nvPr/>
        </p:nvSpPr>
        <p:spPr>
          <a:xfrm>
            <a:off x="0" y="0"/>
            <a:ext cx="12191760" cy="6857640"/>
          </a:xfrm>
          <a:prstGeom prst="rect">
            <a:avLst/>
          </a:prstGeom>
          <a:gradFill rotWithShape="0">
            <a:gsLst>
              <a:gs pos="0">
                <a:srgbClr val="243FFF"/>
              </a:gs>
              <a:gs pos="100000">
                <a:srgbClr val="FF9022"/>
              </a:gs>
            </a:gsLst>
            <a:lin ang="2700000"/>
          </a:gradFill>
          <a:ln>
            <a:noFill/>
          </a:ln>
        </p:spPr>
        <p:style>
          <a:lnRef idx="2">
            <a:schemeClr val="accent1">
              <a:shade val="50000"/>
            </a:schemeClr>
          </a:lnRef>
          <a:fillRef idx="1">
            <a:schemeClr val="accent1"/>
          </a:fillRef>
          <a:effectRef idx="0">
            <a:schemeClr val="accent1"/>
          </a:effectRef>
          <a:fontRef idx="minor"/>
        </p:style>
      </p:sp>
      <p:sp>
        <p:nvSpPr>
          <p:cNvPr id="161" name="TextShape 2"/>
          <p:cNvSpPr txBox="1"/>
          <p:nvPr/>
        </p:nvSpPr>
        <p:spPr>
          <a:xfrm>
            <a:off x="479520" y="1062360"/>
            <a:ext cx="3939480" cy="5582880"/>
          </a:xfrm>
          <a:prstGeom prst="rect">
            <a:avLst/>
          </a:prstGeom>
          <a:noFill/>
          <a:ln>
            <a:noFill/>
          </a:ln>
        </p:spPr>
        <p:txBody>
          <a:bodyPr anchor="ctr">
            <a:normAutofit/>
          </a:bodyPr>
          <a:lstStyle/>
          <a:p>
            <a:pPr algn="r">
              <a:lnSpc>
                <a:spcPct val="90000"/>
              </a:lnSpc>
            </a:pPr>
            <a:r>
              <a:rPr lang="sr-Latn-RS" sz="5000" b="0" strike="noStrike" spc="-1">
                <a:solidFill>
                  <a:srgbClr val="FFFFFF"/>
                </a:solidFill>
                <a:latin typeface="Univers"/>
              </a:rPr>
              <a:t>Kakva je organizacija nastave ?</a:t>
            </a:r>
            <a:endParaRPr lang="sr-Latn-RS" sz="5000" b="0" strike="noStrike" spc="-1">
              <a:solidFill>
                <a:srgbClr val="000000"/>
              </a:solidFill>
              <a:latin typeface="Univers"/>
            </a:endParaRPr>
          </a:p>
        </p:txBody>
      </p:sp>
      <p:sp>
        <p:nvSpPr>
          <p:cNvPr id="162" name="CustomShape 3"/>
          <p:cNvSpPr/>
          <p:nvPr/>
        </p:nvSpPr>
        <p:spPr>
          <a:xfrm>
            <a:off x="11433240" y="695880"/>
            <a:ext cx="138600" cy="138600"/>
          </a:xfrm>
          <a:custGeom>
            <a:avLst/>
            <a:gdLst/>
            <a:ahLst/>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720">
            <a:noFill/>
          </a:ln>
        </p:spPr>
        <p:style>
          <a:lnRef idx="0">
            <a:scrgbClr r="0" g="0" b="0"/>
          </a:lnRef>
          <a:fillRef idx="0">
            <a:scrgbClr r="0" g="0" b="0"/>
          </a:fillRef>
          <a:effectRef idx="0">
            <a:scrgbClr r="0" g="0" b="0"/>
          </a:effectRef>
          <a:fontRef idx="minor"/>
        </p:style>
      </p:sp>
      <p:sp>
        <p:nvSpPr>
          <p:cNvPr id="163" name="CustomShape 4"/>
          <p:cNvSpPr/>
          <p:nvPr/>
        </p:nvSpPr>
        <p:spPr>
          <a:xfrm>
            <a:off x="11791800" y="925200"/>
            <a:ext cx="90720" cy="90720"/>
          </a:xfrm>
          <a:custGeom>
            <a:avLst/>
            <a:gdLst/>
            <a:ahLst/>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a:noFill/>
          </a:ln>
        </p:spPr>
        <p:style>
          <a:lnRef idx="0">
            <a:scrgbClr r="0" g="0" b="0"/>
          </a:lnRef>
          <a:fillRef idx="0">
            <a:scrgbClr r="0" g="0" b="0"/>
          </a:fillRef>
          <a:effectRef idx="0">
            <a:scrgbClr r="0" g="0" b="0"/>
          </a:effectRef>
          <a:fontRef idx="minor"/>
        </p:style>
      </p:sp>
      <p:sp>
        <p:nvSpPr>
          <p:cNvPr id="164" name="Line 5"/>
          <p:cNvSpPr/>
          <p:nvPr/>
        </p:nvSpPr>
        <p:spPr>
          <a:xfrm>
            <a:off x="4727880" y="1131840"/>
            <a:ext cx="0" cy="5717520"/>
          </a:xfrm>
          <a:prstGeom prst="line">
            <a:avLst/>
          </a:prstGeom>
          <a:ln w="25560" cap="sq">
            <a:solidFill>
              <a:schemeClr val="lt1">
                <a:hueOff val="0"/>
                <a:satOff val="0"/>
                <a:lumOff val="0"/>
              </a:schemeClr>
            </a:solidFill>
            <a:bevel/>
          </a:ln>
        </p:spPr>
        <p:style>
          <a:lnRef idx="1">
            <a:schemeClr val="accent1"/>
          </a:lnRef>
          <a:fillRef idx="0">
            <a:schemeClr val="accent1"/>
          </a:fillRef>
          <a:effectRef idx="0">
            <a:schemeClr val="accent1"/>
          </a:effectRef>
          <a:fontRef idx="minor"/>
        </p:style>
      </p:sp>
      <p:sp>
        <p:nvSpPr>
          <p:cNvPr id="165" name="CustomShape 6"/>
          <p:cNvSpPr/>
          <p:nvPr/>
        </p:nvSpPr>
        <p:spPr>
          <a:xfrm>
            <a:off x="11417400" y="1440360"/>
            <a:ext cx="127440" cy="127440"/>
          </a:xfrm>
          <a:custGeom>
            <a:avLst/>
            <a:gdLst/>
            <a:ahLst/>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720">
            <a:noFill/>
          </a:ln>
        </p:spPr>
        <p:style>
          <a:lnRef idx="0">
            <a:scrgbClr r="0" g="0" b="0"/>
          </a:lnRef>
          <a:fillRef idx="0">
            <a:scrgbClr r="0" g="0" b="0"/>
          </a:fillRef>
          <a:effectRef idx="0">
            <a:scrgbClr r="0" g="0" b="0"/>
          </a:effectRef>
          <a:fontRef idx="minor"/>
        </p:style>
      </p:sp>
      <p:graphicFrame>
        <p:nvGraphicFramePr>
          <p:cNvPr id="5" name="Diagram5"/>
          <p:cNvGraphicFramePr/>
          <p:nvPr>
            <p:extLst>
              <p:ext uri="{D42A27DB-BD31-4B8C-83A1-F6EECF244321}">
                <p14:modId xmlns:p14="http://schemas.microsoft.com/office/powerpoint/2010/main" val="3213192482"/>
              </p:ext>
            </p:extLst>
          </p:nvPr>
        </p:nvGraphicFramePr>
        <p:xfrm>
          <a:off x="5108400" y="1070640"/>
          <a:ext cx="6244920" cy="5589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6" name="CustomShape 1"/>
          <p:cNvSpPr/>
          <p:nvPr/>
        </p:nvSpPr>
        <p:spPr>
          <a:xfrm>
            <a:off x="0" y="0"/>
            <a:ext cx="12191760" cy="6857640"/>
          </a:xfrm>
          <a:prstGeom prst="rect">
            <a:avLst/>
          </a:prstGeom>
          <a:gradFill rotWithShape="0">
            <a:gsLst>
              <a:gs pos="0">
                <a:srgbClr val="243FFF"/>
              </a:gs>
              <a:gs pos="100000">
                <a:srgbClr val="FF9022"/>
              </a:gs>
            </a:gsLst>
            <a:lin ang="2700000"/>
          </a:gradFill>
          <a:ln>
            <a:noFill/>
          </a:ln>
        </p:spPr>
        <p:style>
          <a:lnRef idx="2">
            <a:schemeClr val="accent1">
              <a:shade val="50000"/>
            </a:schemeClr>
          </a:lnRef>
          <a:fillRef idx="1">
            <a:schemeClr val="accent1"/>
          </a:fillRef>
          <a:effectRef idx="0">
            <a:schemeClr val="accent1"/>
          </a:effectRef>
          <a:fontRef idx="minor"/>
        </p:style>
      </p:sp>
      <p:sp>
        <p:nvSpPr>
          <p:cNvPr id="167" name="TextShape 2"/>
          <p:cNvSpPr txBox="1"/>
          <p:nvPr/>
        </p:nvSpPr>
        <p:spPr>
          <a:xfrm>
            <a:off x="479520" y="1062360"/>
            <a:ext cx="3939480" cy="5582880"/>
          </a:xfrm>
          <a:prstGeom prst="rect">
            <a:avLst/>
          </a:prstGeom>
          <a:noFill/>
          <a:ln>
            <a:noFill/>
          </a:ln>
        </p:spPr>
        <p:txBody>
          <a:bodyPr anchor="ctr">
            <a:normAutofit/>
          </a:bodyPr>
          <a:lstStyle/>
          <a:p>
            <a:pPr algn="r">
              <a:lnSpc>
                <a:spcPct val="90000"/>
              </a:lnSpc>
            </a:pPr>
            <a:r>
              <a:rPr lang="sr-Latn-RS" sz="5600" b="1" strike="noStrike" spc="-1">
                <a:solidFill>
                  <a:srgbClr val="FFFFFF"/>
                </a:solidFill>
                <a:latin typeface="Univers"/>
                <a:ea typeface="Univers"/>
              </a:rPr>
              <a:t>Koje su razlike između „klasične“ i drugih gimnazija?</a:t>
            </a:r>
            <a:r>
              <a:t/>
            </a:r>
            <a:br/>
            <a:endParaRPr lang="sr-Latn-RS" sz="5600" b="0" strike="noStrike" spc="-1">
              <a:solidFill>
                <a:srgbClr val="000000"/>
              </a:solidFill>
              <a:latin typeface="Univers"/>
            </a:endParaRPr>
          </a:p>
        </p:txBody>
      </p:sp>
      <p:sp>
        <p:nvSpPr>
          <p:cNvPr id="168" name="CustomShape 3"/>
          <p:cNvSpPr/>
          <p:nvPr/>
        </p:nvSpPr>
        <p:spPr>
          <a:xfrm>
            <a:off x="11433240" y="695880"/>
            <a:ext cx="138600" cy="138600"/>
          </a:xfrm>
          <a:custGeom>
            <a:avLst/>
            <a:gdLst/>
            <a:ahLst/>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720">
            <a:noFill/>
          </a:ln>
        </p:spPr>
        <p:style>
          <a:lnRef idx="0">
            <a:scrgbClr r="0" g="0" b="0"/>
          </a:lnRef>
          <a:fillRef idx="0">
            <a:scrgbClr r="0" g="0" b="0"/>
          </a:fillRef>
          <a:effectRef idx="0">
            <a:scrgbClr r="0" g="0" b="0"/>
          </a:effectRef>
          <a:fontRef idx="minor"/>
        </p:style>
      </p:sp>
      <p:sp>
        <p:nvSpPr>
          <p:cNvPr id="169" name="CustomShape 4"/>
          <p:cNvSpPr/>
          <p:nvPr/>
        </p:nvSpPr>
        <p:spPr>
          <a:xfrm>
            <a:off x="11791800" y="925200"/>
            <a:ext cx="90720" cy="90720"/>
          </a:xfrm>
          <a:custGeom>
            <a:avLst/>
            <a:gdLst/>
            <a:ahLst/>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a:noFill/>
          </a:ln>
        </p:spPr>
        <p:style>
          <a:lnRef idx="0">
            <a:scrgbClr r="0" g="0" b="0"/>
          </a:lnRef>
          <a:fillRef idx="0">
            <a:scrgbClr r="0" g="0" b="0"/>
          </a:fillRef>
          <a:effectRef idx="0">
            <a:scrgbClr r="0" g="0" b="0"/>
          </a:effectRef>
          <a:fontRef idx="minor"/>
        </p:style>
      </p:sp>
      <p:sp>
        <p:nvSpPr>
          <p:cNvPr id="170" name="Line 5"/>
          <p:cNvSpPr/>
          <p:nvPr/>
        </p:nvSpPr>
        <p:spPr>
          <a:xfrm>
            <a:off x="4727880" y="1131840"/>
            <a:ext cx="0" cy="5717520"/>
          </a:xfrm>
          <a:prstGeom prst="line">
            <a:avLst/>
          </a:prstGeom>
          <a:ln w="25560" cap="sq">
            <a:solidFill>
              <a:schemeClr val="lt1">
                <a:hueOff val="0"/>
                <a:satOff val="0"/>
                <a:lumOff val="0"/>
              </a:schemeClr>
            </a:solidFill>
            <a:bevel/>
          </a:ln>
        </p:spPr>
        <p:style>
          <a:lnRef idx="1">
            <a:schemeClr val="accent1"/>
          </a:lnRef>
          <a:fillRef idx="0">
            <a:schemeClr val="accent1"/>
          </a:fillRef>
          <a:effectRef idx="0">
            <a:schemeClr val="accent1"/>
          </a:effectRef>
          <a:fontRef idx="minor"/>
        </p:style>
      </p:sp>
      <p:sp>
        <p:nvSpPr>
          <p:cNvPr id="171" name="CustomShape 6"/>
          <p:cNvSpPr/>
          <p:nvPr/>
        </p:nvSpPr>
        <p:spPr>
          <a:xfrm>
            <a:off x="11417400" y="1440360"/>
            <a:ext cx="127440" cy="127440"/>
          </a:xfrm>
          <a:custGeom>
            <a:avLst/>
            <a:gdLst/>
            <a:ahLst/>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720">
            <a:noFill/>
          </a:ln>
        </p:spPr>
        <p:style>
          <a:lnRef idx="0">
            <a:scrgbClr r="0" g="0" b="0"/>
          </a:lnRef>
          <a:fillRef idx="0">
            <a:scrgbClr r="0" g="0" b="0"/>
          </a:fillRef>
          <a:effectRef idx="0">
            <a:scrgbClr r="0" g="0" b="0"/>
          </a:effectRef>
          <a:fontRef idx="minor"/>
        </p:style>
      </p:sp>
      <p:graphicFrame>
        <p:nvGraphicFramePr>
          <p:cNvPr id="6" name="Diagram6"/>
          <p:cNvGraphicFramePr/>
          <p:nvPr>
            <p:extLst>
              <p:ext uri="{D42A27DB-BD31-4B8C-83A1-F6EECF244321}">
                <p14:modId xmlns:p14="http://schemas.microsoft.com/office/powerpoint/2010/main" val="3704064970"/>
              </p:ext>
            </p:extLst>
          </p:nvPr>
        </p:nvGraphicFramePr>
        <p:xfrm>
          <a:off x="5108400" y="1070640"/>
          <a:ext cx="6244920" cy="5589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2" name="Line 1"/>
          <p:cNvSpPr/>
          <p:nvPr/>
        </p:nvSpPr>
        <p:spPr>
          <a:xfrm>
            <a:off x="715680" y="1113840"/>
            <a:ext cx="0" cy="5735520"/>
          </a:xfrm>
          <a:prstGeom prst="line">
            <a:avLst/>
          </a:prstGeom>
          <a:ln w="25560" cap="sq">
            <a:solidFill>
              <a:srgbClr val="243FFF"/>
            </a:solidFill>
            <a:bevel/>
          </a:ln>
        </p:spPr>
        <p:style>
          <a:lnRef idx="1">
            <a:schemeClr val="accent1"/>
          </a:lnRef>
          <a:fillRef idx="0">
            <a:schemeClr val="accent1"/>
          </a:fillRef>
          <a:effectRef idx="0">
            <a:schemeClr val="accent1"/>
          </a:effectRef>
          <a:fontRef idx="minor"/>
        </p:style>
      </p:sp>
      <p:sp>
        <p:nvSpPr>
          <p:cNvPr id="173" name="CustomShape 2"/>
          <p:cNvSpPr/>
          <p:nvPr/>
        </p:nvSpPr>
        <p:spPr>
          <a:xfrm>
            <a:off x="0" y="0"/>
            <a:ext cx="7480080" cy="6857640"/>
          </a:xfrm>
          <a:prstGeom prst="rect">
            <a:avLst/>
          </a:prstGeom>
          <a:gradFill rotWithShape="0">
            <a:gsLst>
              <a:gs pos="0">
                <a:srgbClr val="243FFF"/>
              </a:gs>
              <a:gs pos="100000">
                <a:srgbClr val="FF9022"/>
              </a:gs>
            </a:gsLst>
            <a:lin ang="2700000"/>
          </a:gradFill>
          <a:ln>
            <a:noFill/>
          </a:ln>
        </p:spPr>
        <p:style>
          <a:lnRef idx="2">
            <a:schemeClr val="accent1">
              <a:shade val="50000"/>
            </a:schemeClr>
          </a:lnRef>
          <a:fillRef idx="1">
            <a:schemeClr val="accent1"/>
          </a:fillRef>
          <a:effectRef idx="0">
            <a:schemeClr val="accent1"/>
          </a:effectRef>
          <a:fontRef idx="minor"/>
        </p:style>
      </p:sp>
      <p:sp>
        <p:nvSpPr>
          <p:cNvPr id="174" name="TextShape 3"/>
          <p:cNvSpPr txBox="1"/>
          <p:nvPr/>
        </p:nvSpPr>
        <p:spPr>
          <a:xfrm>
            <a:off x="1500120" y="590040"/>
            <a:ext cx="5141520" cy="2838600"/>
          </a:xfrm>
          <a:prstGeom prst="rect">
            <a:avLst/>
          </a:prstGeom>
          <a:noFill/>
          <a:ln>
            <a:noFill/>
          </a:ln>
        </p:spPr>
        <p:txBody>
          <a:bodyPr anchor="b">
            <a:normAutofit/>
          </a:bodyPr>
          <a:lstStyle/>
          <a:p>
            <a:pPr>
              <a:lnSpc>
                <a:spcPct val="90000"/>
              </a:lnSpc>
            </a:pPr>
            <a:r>
              <a:rPr lang="sr-Latn-RS" sz="5000" b="1" strike="noStrike" cap="all" spc="-1">
                <a:solidFill>
                  <a:srgbClr val="FFFFFF"/>
                </a:solidFill>
                <a:latin typeface="Univers"/>
              </a:rPr>
              <a:t>Kakav je nastavni plan i program ?</a:t>
            </a:r>
            <a:endParaRPr lang="sr-Latn-RS" sz="5000" b="0" strike="noStrike" spc="-1">
              <a:solidFill>
                <a:srgbClr val="000000"/>
              </a:solidFill>
              <a:latin typeface="Univers"/>
            </a:endParaRPr>
          </a:p>
        </p:txBody>
      </p:sp>
      <p:sp>
        <p:nvSpPr>
          <p:cNvPr id="175" name="TextShape 4"/>
          <p:cNvSpPr txBox="1"/>
          <p:nvPr/>
        </p:nvSpPr>
        <p:spPr>
          <a:xfrm>
            <a:off x="1500120" y="3505320"/>
            <a:ext cx="5141520" cy="1197720"/>
          </a:xfrm>
          <a:prstGeom prst="rect">
            <a:avLst/>
          </a:prstGeom>
          <a:noFill/>
          <a:ln>
            <a:noFill/>
          </a:ln>
        </p:spPr>
        <p:txBody>
          <a:bodyPr>
            <a:normAutofit/>
          </a:bodyPr>
          <a:lstStyle/>
          <a:p>
            <a:pPr>
              <a:lnSpc>
                <a:spcPct val="90000"/>
              </a:lnSpc>
              <a:spcBef>
                <a:spcPts val="1001"/>
              </a:spcBef>
            </a:pPr>
            <a:r>
              <a:rPr lang="sr-Latn-RS" sz="2000" b="0" strike="noStrike" spc="-1">
                <a:solidFill>
                  <a:srgbClr val="FFFFFF"/>
                </a:solidFill>
                <a:latin typeface="Univers"/>
              </a:rPr>
              <a:t>Informatika je u 1. razredu fakultativan predmet, no obavezna je za sve i ocjenjuje se.</a:t>
            </a:r>
            <a:endParaRPr lang="sr-Latn-RS" sz="2000" b="0" strike="noStrike" spc="-1">
              <a:solidFill>
                <a:srgbClr val="000000"/>
              </a:solidFill>
              <a:latin typeface="Univers"/>
            </a:endParaRPr>
          </a:p>
        </p:txBody>
      </p:sp>
      <p:pic>
        <p:nvPicPr>
          <p:cNvPr id="176" name="Slika 5" descr="Slika na kojoj se prikazuje snimka zaslona&#10;&#10;Opis je generiran uz vrlo visoku pouzdanost"/>
          <p:cNvPicPr/>
          <p:nvPr/>
        </p:nvPicPr>
        <p:blipFill>
          <a:blip r:embed="rId2"/>
          <a:srcRect l="430"/>
          <a:stretch/>
        </p:blipFill>
        <p:spPr>
          <a:xfrm>
            <a:off x="7480440" y="0"/>
            <a:ext cx="4711320" cy="6857640"/>
          </a:xfrm>
          <a:prstGeom prst="rect">
            <a:avLst/>
          </a:prstGeom>
          <a:ln>
            <a:noFill/>
          </a:ln>
        </p:spPr>
      </p:pic>
      <p:sp>
        <p:nvSpPr>
          <p:cNvPr id="177" name="CustomShape 5"/>
          <p:cNvSpPr/>
          <p:nvPr/>
        </p:nvSpPr>
        <p:spPr>
          <a:xfrm>
            <a:off x="6757200" y="1931760"/>
            <a:ext cx="138600" cy="138600"/>
          </a:xfrm>
          <a:custGeom>
            <a:avLst/>
            <a:gdLst/>
            <a:ahLst/>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720">
            <a:noFill/>
          </a:ln>
        </p:spPr>
        <p:style>
          <a:lnRef idx="0">
            <a:scrgbClr r="0" g="0" b="0"/>
          </a:lnRef>
          <a:fillRef idx="0">
            <a:scrgbClr r="0" g="0" b="0"/>
          </a:fillRef>
          <a:effectRef idx="0">
            <a:scrgbClr r="0" g="0" b="0"/>
          </a:effectRef>
          <a:fontRef idx="minor"/>
        </p:style>
      </p:sp>
      <p:sp>
        <p:nvSpPr>
          <p:cNvPr id="178" name="CustomShape 6"/>
          <p:cNvSpPr/>
          <p:nvPr/>
        </p:nvSpPr>
        <p:spPr>
          <a:xfrm>
            <a:off x="7116120" y="2141640"/>
            <a:ext cx="90720" cy="90720"/>
          </a:xfrm>
          <a:custGeom>
            <a:avLst/>
            <a:gdLst/>
            <a:ahLst/>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a:noFill/>
          </a:ln>
        </p:spPr>
        <p:style>
          <a:lnRef idx="0">
            <a:scrgbClr r="0" g="0" b="0"/>
          </a:lnRef>
          <a:fillRef idx="0">
            <a:scrgbClr r="0" g="0" b="0"/>
          </a:fillRef>
          <a:effectRef idx="0">
            <a:scrgbClr r="0" g="0" b="0"/>
          </a:effectRef>
          <a:fontRef idx="minor"/>
        </p:style>
      </p:sp>
      <p:sp>
        <p:nvSpPr>
          <p:cNvPr id="179" name="CustomShape 7"/>
          <p:cNvSpPr/>
          <p:nvPr/>
        </p:nvSpPr>
        <p:spPr>
          <a:xfrm>
            <a:off x="6741720" y="2385360"/>
            <a:ext cx="127440" cy="127440"/>
          </a:xfrm>
          <a:custGeom>
            <a:avLst/>
            <a:gdLst/>
            <a:ahLst/>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720">
            <a:noFill/>
          </a:ln>
        </p:spPr>
        <p:style>
          <a:lnRef idx="0">
            <a:scrgbClr r="0" g="0" b="0"/>
          </a:lnRef>
          <a:fillRef idx="0">
            <a:scrgbClr r="0" g="0" b="0"/>
          </a:fillRef>
          <a:effectRef idx="0">
            <a:scrgbClr r="0" g="0" b="0"/>
          </a:effectRef>
          <a:fontRef idx="minor"/>
        </p:style>
      </p:sp>
      <p:sp>
        <p:nvSpPr>
          <p:cNvPr id="180" name="Line 8"/>
          <p:cNvSpPr/>
          <p:nvPr/>
        </p:nvSpPr>
        <p:spPr>
          <a:xfrm>
            <a:off x="874800" y="3504960"/>
            <a:ext cx="0" cy="3353040"/>
          </a:xfrm>
          <a:prstGeom prst="line">
            <a:avLst/>
          </a:prstGeom>
          <a:ln w="25560" cap="sq">
            <a:solidFill>
              <a:schemeClr val="bg1"/>
            </a:solidFill>
            <a:bevel/>
          </a:ln>
        </p:spPr>
        <p:style>
          <a:lnRef idx="1">
            <a:schemeClr val="accent1"/>
          </a:lnRef>
          <a:fillRef idx="0">
            <a:schemeClr val="accent1"/>
          </a:fillRef>
          <a:effectRef idx="0">
            <a:schemeClr val="accent1"/>
          </a:effectRef>
          <a:fontRef idx="minor"/>
        </p:style>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1" name="CustomShape 1"/>
          <p:cNvSpPr/>
          <p:nvPr/>
        </p:nvSpPr>
        <p:spPr>
          <a:xfrm>
            <a:off x="0" y="0"/>
            <a:ext cx="12191760" cy="6857640"/>
          </a:xfrm>
          <a:prstGeom prst="rect">
            <a:avLst/>
          </a:prstGeom>
          <a:gradFill rotWithShape="0">
            <a:gsLst>
              <a:gs pos="0">
                <a:srgbClr val="243FFF"/>
              </a:gs>
              <a:gs pos="100000">
                <a:srgbClr val="FF9022"/>
              </a:gs>
            </a:gsLst>
            <a:lin ang="2700000"/>
          </a:gradFill>
          <a:ln>
            <a:noFill/>
          </a:ln>
        </p:spPr>
        <p:style>
          <a:lnRef idx="2">
            <a:schemeClr val="accent1">
              <a:shade val="50000"/>
            </a:schemeClr>
          </a:lnRef>
          <a:fillRef idx="1">
            <a:schemeClr val="accent1"/>
          </a:fillRef>
          <a:effectRef idx="0">
            <a:schemeClr val="accent1"/>
          </a:effectRef>
          <a:fontRef idx="minor"/>
        </p:style>
      </p:sp>
      <p:sp>
        <p:nvSpPr>
          <p:cNvPr id="182" name="TextShape 2"/>
          <p:cNvSpPr txBox="1"/>
          <p:nvPr/>
        </p:nvSpPr>
        <p:spPr>
          <a:xfrm>
            <a:off x="3506760" y="365040"/>
            <a:ext cx="7160760" cy="1325160"/>
          </a:xfrm>
          <a:prstGeom prst="rect">
            <a:avLst/>
          </a:prstGeom>
          <a:noFill/>
          <a:ln>
            <a:noFill/>
          </a:ln>
        </p:spPr>
        <p:txBody>
          <a:bodyPr anchor="ctr">
            <a:normAutofit/>
          </a:bodyPr>
          <a:lstStyle/>
          <a:p>
            <a:pPr>
              <a:lnSpc>
                <a:spcPct val="90000"/>
              </a:lnSpc>
            </a:pPr>
            <a:r>
              <a:rPr lang="sr-Latn-RS" sz="2800" b="0" strike="noStrike" spc="-1">
                <a:solidFill>
                  <a:srgbClr val="FFFFFF"/>
                </a:solidFill>
                <a:latin typeface="Univers"/>
              </a:rPr>
              <a:t>Strah te grčkog jezika ? Ne znaš hoćeš li to moći i zašto ti to uopće treba ?</a:t>
            </a:r>
            <a:endParaRPr lang="sr-Latn-RS" sz="2800" b="0" strike="noStrike" spc="-1">
              <a:solidFill>
                <a:srgbClr val="000000"/>
              </a:solidFill>
              <a:latin typeface="Univers"/>
            </a:endParaRPr>
          </a:p>
        </p:txBody>
      </p:sp>
      <p:sp>
        <p:nvSpPr>
          <p:cNvPr id="183" name="CustomShape 3"/>
          <p:cNvSpPr/>
          <p:nvPr/>
        </p:nvSpPr>
        <p:spPr>
          <a:xfrm>
            <a:off x="10904040" y="591840"/>
            <a:ext cx="138600" cy="138600"/>
          </a:xfrm>
          <a:custGeom>
            <a:avLst/>
            <a:gdLst/>
            <a:ahLst/>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720">
            <a:noFill/>
          </a:ln>
        </p:spPr>
        <p:style>
          <a:lnRef idx="0">
            <a:scrgbClr r="0" g="0" b="0"/>
          </a:lnRef>
          <a:fillRef idx="0">
            <a:scrgbClr r="0" g="0" b="0"/>
          </a:fillRef>
          <a:effectRef idx="0">
            <a:scrgbClr r="0" g="0" b="0"/>
          </a:effectRef>
          <a:fontRef idx="minor"/>
        </p:style>
      </p:sp>
      <p:sp>
        <p:nvSpPr>
          <p:cNvPr id="184" name="CustomShape 4"/>
          <p:cNvSpPr/>
          <p:nvPr/>
        </p:nvSpPr>
        <p:spPr>
          <a:xfrm>
            <a:off x="11262600" y="821160"/>
            <a:ext cx="90720" cy="90720"/>
          </a:xfrm>
          <a:custGeom>
            <a:avLst/>
            <a:gdLst/>
            <a:ahLst/>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a:noFill/>
          </a:ln>
        </p:spPr>
        <p:style>
          <a:lnRef idx="0">
            <a:scrgbClr r="0" g="0" b="0"/>
          </a:lnRef>
          <a:fillRef idx="0">
            <a:scrgbClr r="0" g="0" b="0"/>
          </a:fillRef>
          <a:effectRef idx="0">
            <a:scrgbClr r="0" g="0" b="0"/>
          </a:effectRef>
          <a:fontRef idx="minor"/>
        </p:style>
      </p:sp>
      <p:sp>
        <p:nvSpPr>
          <p:cNvPr id="185" name="Line 5"/>
          <p:cNvSpPr/>
          <p:nvPr/>
        </p:nvSpPr>
        <p:spPr>
          <a:xfrm>
            <a:off x="0" y="1027800"/>
            <a:ext cx="3408480" cy="0"/>
          </a:xfrm>
          <a:prstGeom prst="line">
            <a:avLst/>
          </a:prstGeom>
          <a:ln w="25560" cap="sq">
            <a:solidFill>
              <a:schemeClr val="bg1"/>
            </a:solidFill>
            <a:bevel/>
          </a:ln>
        </p:spPr>
        <p:style>
          <a:lnRef idx="1">
            <a:schemeClr val="accent1"/>
          </a:lnRef>
          <a:fillRef idx="0">
            <a:schemeClr val="accent1"/>
          </a:fillRef>
          <a:effectRef idx="0">
            <a:schemeClr val="accent1"/>
          </a:effectRef>
          <a:fontRef idx="minor"/>
        </p:style>
      </p:sp>
      <p:sp>
        <p:nvSpPr>
          <p:cNvPr id="186" name="CustomShape 6"/>
          <p:cNvSpPr/>
          <p:nvPr/>
        </p:nvSpPr>
        <p:spPr>
          <a:xfrm>
            <a:off x="10888200" y="1336320"/>
            <a:ext cx="127440" cy="127440"/>
          </a:xfrm>
          <a:custGeom>
            <a:avLst/>
            <a:gdLst/>
            <a:ahLst/>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720">
            <a:noFill/>
          </a:ln>
        </p:spPr>
        <p:style>
          <a:lnRef idx="0">
            <a:scrgbClr r="0" g="0" b="0"/>
          </a:lnRef>
          <a:fillRef idx="0">
            <a:scrgbClr r="0" g="0" b="0"/>
          </a:fillRef>
          <a:effectRef idx="0">
            <a:scrgbClr r="0" g="0" b="0"/>
          </a:effectRef>
          <a:fontRef idx="minor"/>
        </p:style>
      </p:sp>
      <p:graphicFrame>
        <p:nvGraphicFramePr>
          <p:cNvPr id="7" name="Diagram7"/>
          <p:cNvGraphicFramePr/>
          <p:nvPr>
            <p:extLst>
              <p:ext uri="{D42A27DB-BD31-4B8C-83A1-F6EECF244321}">
                <p14:modId xmlns:p14="http://schemas.microsoft.com/office/powerpoint/2010/main" val="2316092240"/>
              </p:ext>
            </p:extLst>
          </p:nvPr>
        </p:nvGraphicFramePr>
        <p:xfrm>
          <a:off x="838080" y="1825560"/>
          <a:ext cx="10515240" cy="4350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7" name="Line 1"/>
          <p:cNvSpPr/>
          <p:nvPr/>
        </p:nvSpPr>
        <p:spPr>
          <a:xfrm>
            <a:off x="715680" y="356760"/>
            <a:ext cx="0" cy="6492600"/>
          </a:xfrm>
          <a:prstGeom prst="line">
            <a:avLst/>
          </a:prstGeom>
          <a:ln w="25560" cap="sq">
            <a:solidFill>
              <a:srgbClr val="243FFF"/>
            </a:solidFill>
            <a:bevel/>
          </a:ln>
        </p:spPr>
        <p:style>
          <a:lnRef idx="1">
            <a:schemeClr val="accent1"/>
          </a:lnRef>
          <a:fillRef idx="0">
            <a:schemeClr val="accent1"/>
          </a:fillRef>
          <a:effectRef idx="0">
            <a:schemeClr val="accent1"/>
          </a:effectRef>
          <a:fontRef idx="minor"/>
        </p:style>
      </p:sp>
      <p:sp>
        <p:nvSpPr>
          <p:cNvPr id="188" name="CustomShape 2"/>
          <p:cNvSpPr/>
          <p:nvPr/>
        </p:nvSpPr>
        <p:spPr>
          <a:xfrm>
            <a:off x="0" y="0"/>
            <a:ext cx="12191760" cy="6857640"/>
          </a:xfrm>
          <a:prstGeom prst="rect">
            <a:avLst/>
          </a:prstGeom>
          <a:gradFill rotWithShape="0">
            <a:gsLst>
              <a:gs pos="0">
                <a:srgbClr val="243FFF"/>
              </a:gs>
              <a:gs pos="100000">
                <a:srgbClr val="FF9022"/>
              </a:gs>
            </a:gsLst>
            <a:lin ang="2700000"/>
          </a:gradFill>
          <a:ln>
            <a:noFill/>
          </a:ln>
        </p:spPr>
        <p:style>
          <a:lnRef idx="2">
            <a:schemeClr val="accent1">
              <a:shade val="50000"/>
            </a:schemeClr>
          </a:lnRef>
          <a:fillRef idx="1">
            <a:schemeClr val="accent1"/>
          </a:fillRef>
          <a:effectRef idx="0">
            <a:schemeClr val="accent1"/>
          </a:effectRef>
          <a:fontRef idx="minor"/>
        </p:style>
      </p:sp>
      <p:pic>
        <p:nvPicPr>
          <p:cNvPr id="189" name="Slika 4" descr="Slika na kojoj se prikazuje snimka zaslona&#10;&#10;Opis je generiran uz vrlo visoku pouzdanost"/>
          <p:cNvPicPr/>
          <p:nvPr/>
        </p:nvPicPr>
        <p:blipFill>
          <a:blip r:embed="rId2"/>
          <a:srcRect t="3569"/>
          <a:stretch/>
        </p:blipFill>
        <p:spPr>
          <a:xfrm>
            <a:off x="307800" y="261360"/>
            <a:ext cx="11576160" cy="633492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TextShape 1"/>
          <p:cNvSpPr txBox="1"/>
          <p:nvPr/>
        </p:nvSpPr>
        <p:spPr>
          <a:xfrm>
            <a:off x="838080" y="365040"/>
            <a:ext cx="10515240" cy="1325160"/>
          </a:xfrm>
          <a:prstGeom prst="rect">
            <a:avLst/>
          </a:prstGeom>
          <a:noFill/>
          <a:ln>
            <a:noFill/>
          </a:ln>
        </p:spPr>
        <p:txBody>
          <a:bodyPr anchor="ctr">
            <a:noAutofit/>
          </a:bodyPr>
          <a:lstStyle/>
          <a:p>
            <a:endParaRPr lang="sr-Latn-RS" sz="1800" b="0" strike="noStrike" spc="-1">
              <a:solidFill>
                <a:srgbClr val="000000"/>
              </a:solidFill>
              <a:latin typeface="Univers"/>
            </a:endParaRPr>
          </a:p>
        </p:txBody>
      </p:sp>
      <p:pic>
        <p:nvPicPr>
          <p:cNvPr id="191" name="Slika 4" descr="Slika na kojoj se prikazuje snimka zaslona&#10;&#10;Opis je generiran uz vrlo visoku pouzdanost"/>
          <p:cNvPicPr/>
          <p:nvPr/>
        </p:nvPicPr>
        <p:blipFill>
          <a:blip r:embed="rId2"/>
          <a:stretch/>
        </p:blipFill>
        <p:spPr>
          <a:xfrm>
            <a:off x="388080" y="-1080"/>
            <a:ext cx="11446560" cy="667872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TextShape 1"/>
          <p:cNvSpPr txBox="1"/>
          <p:nvPr/>
        </p:nvSpPr>
        <p:spPr>
          <a:xfrm>
            <a:off x="838080" y="365040"/>
            <a:ext cx="10515240" cy="1325160"/>
          </a:xfrm>
          <a:prstGeom prst="rect">
            <a:avLst/>
          </a:prstGeom>
          <a:noFill/>
          <a:ln>
            <a:noFill/>
          </a:ln>
        </p:spPr>
        <p:txBody>
          <a:bodyPr anchor="ctr">
            <a:noAutofit/>
          </a:bodyPr>
          <a:lstStyle/>
          <a:p>
            <a:endParaRPr lang="sr-Latn-RS" sz="1800" b="0" strike="noStrike" spc="-1">
              <a:solidFill>
                <a:srgbClr val="000000"/>
              </a:solidFill>
              <a:latin typeface="Univers"/>
            </a:endParaRPr>
          </a:p>
        </p:txBody>
      </p:sp>
      <p:pic>
        <p:nvPicPr>
          <p:cNvPr id="193" name="Slika 4" descr="Slika na kojoj se prikazuje snimka zaslona&#10;&#10;Opis je generiran uz vrlo visoku pouzdanost"/>
          <p:cNvPicPr/>
          <p:nvPr/>
        </p:nvPicPr>
        <p:blipFill>
          <a:blip r:embed="rId2"/>
          <a:stretch/>
        </p:blipFill>
        <p:spPr>
          <a:xfrm>
            <a:off x="691920" y="249480"/>
            <a:ext cx="10943280" cy="650124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 name="CustomShape 1"/>
          <p:cNvSpPr/>
          <p:nvPr/>
        </p:nvSpPr>
        <p:spPr>
          <a:xfrm>
            <a:off x="0" y="0"/>
            <a:ext cx="12191760" cy="6857640"/>
          </a:xfrm>
          <a:prstGeom prst="rect">
            <a:avLst/>
          </a:prstGeom>
          <a:gradFill rotWithShape="0">
            <a:gsLst>
              <a:gs pos="0">
                <a:srgbClr val="243FFF"/>
              </a:gs>
              <a:gs pos="100000">
                <a:srgbClr val="FF9022"/>
              </a:gs>
            </a:gsLst>
            <a:lin ang="2700000"/>
          </a:gradFill>
          <a:ln>
            <a:noFill/>
          </a:ln>
        </p:spPr>
        <p:style>
          <a:lnRef idx="2">
            <a:schemeClr val="accent1">
              <a:shade val="50000"/>
            </a:schemeClr>
          </a:lnRef>
          <a:fillRef idx="1">
            <a:schemeClr val="accent1"/>
          </a:fillRef>
          <a:effectRef idx="0">
            <a:schemeClr val="accent1"/>
          </a:effectRef>
          <a:fontRef idx="minor"/>
        </p:style>
      </p:sp>
      <p:sp>
        <p:nvSpPr>
          <p:cNvPr id="195" name="TextShape 2"/>
          <p:cNvSpPr txBox="1"/>
          <p:nvPr/>
        </p:nvSpPr>
        <p:spPr>
          <a:xfrm>
            <a:off x="3506760" y="365040"/>
            <a:ext cx="7160760" cy="1325160"/>
          </a:xfrm>
          <a:prstGeom prst="rect">
            <a:avLst/>
          </a:prstGeom>
          <a:noFill/>
          <a:ln>
            <a:noFill/>
          </a:ln>
        </p:spPr>
        <p:txBody>
          <a:bodyPr anchor="ctr">
            <a:normAutofit/>
          </a:bodyPr>
          <a:lstStyle/>
          <a:p>
            <a:pPr>
              <a:lnSpc>
                <a:spcPct val="90000"/>
              </a:lnSpc>
            </a:pPr>
            <a:r>
              <a:rPr lang="sr-Latn-RS" sz="3600" b="0" strike="noStrike" spc="-1">
                <a:solidFill>
                  <a:srgbClr val="FFFFFF"/>
                </a:solidFill>
                <a:latin typeface="Univers"/>
              </a:rPr>
              <a:t>Koje izvannastavne aktivnosti učenici mogu pohađati ?</a:t>
            </a:r>
            <a:endParaRPr lang="sr-Latn-RS" sz="3600" b="0" strike="noStrike" spc="-1">
              <a:solidFill>
                <a:srgbClr val="000000"/>
              </a:solidFill>
              <a:latin typeface="Univers"/>
            </a:endParaRPr>
          </a:p>
        </p:txBody>
      </p:sp>
      <p:sp>
        <p:nvSpPr>
          <p:cNvPr id="196" name="CustomShape 3"/>
          <p:cNvSpPr/>
          <p:nvPr/>
        </p:nvSpPr>
        <p:spPr>
          <a:xfrm>
            <a:off x="10904040" y="591840"/>
            <a:ext cx="138600" cy="138600"/>
          </a:xfrm>
          <a:custGeom>
            <a:avLst/>
            <a:gdLst/>
            <a:ahLst/>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720">
            <a:noFill/>
          </a:ln>
        </p:spPr>
        <p:style>
          <a:lnRef idx="0">
            <a:scrgbClr r="0" g="0" b="0"/>
          </a:lnRef>
          <a:fillRef idx="0">
            <a:scrgbClr r="0" g="0" b="0"/>
          </a:fillRef>
          <a:effectRef idx="0">
            <a:scrgbClr r="0" g="0" b="0"/>
          </a:effectRef>
          <a:fontRef idx="minor"/>
        </p:style>
      </p:sp>
      <p:sp>
        <p:nvSpPr>
          <p:cNvPr id="197" name="CustomShape 4"/>
          <p:cNvSpPr/>
          <p:nvPr/>
        </p:nvSpPr>
        <p:spPr>
          <a:xfrm>
            <a:off x="11262600" y="821160"/>
            <a:ext cx="90720" cy="90720"/>
          </a:xfrm>
          <a:custGeom>
            <a:avLst/>
            <a:gdLst/>
            <a:ahLst/>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a:noFill/>
          </a:ln>
        </p:spPr>
        <p:style>
          <a:lnRef idx="0">
            <a:scrgbClr r="0" g="0" b="0"/>
          </a:lnRef>
          <a:fillRef idx="0">
            <a:scrgbClr r="0" g="0" b="0"/>
          </a:fillRef>
          <a:effectRef idx="0">
            <a:scrgbClr r="0" g="0" b="0"/>
          </a:effectRef>
          <a:fontRef idx="minor"/>
        </p:style>
      </p:sp>
      <p:sp>
        <p:nvSpPr>
          <p:cNvPr id="198" name="Line 5"/>
          <p:cNvSpPr/>
          <p:nvPr/>
        </p:nvSpPr>
        <p:spPr>
          <a:xfrm>
            <a:off x="0" y="1027800"/>
            <a:ext cx="3408480" cy="0"/>
          </a:xfrm>
          <a:prstGeom prst="line">
            <a:avLst/>
          </a:prstGeom>
          <a:ln w="25560" cap="sq">
            <a:solidFill>
              <a:schemeClr val="bg1"/>
            </a:solidFill>
            <a:bevel/>
          </a:ln>
        </p:spPr>
        <p:style>
          <a:lnRef idx="1">
            <a:schemeClr val="accent1"/>
          </a:lnRef>
          <a:fillRef idx="0">
            <a:schemeClr val="accent1"/>
          </a:fillRef>
          <a:effectRef idx="0">
            <a:schemeClr val="accent1"/>
          </a:effectRef>
          <a:fontRef idx="minor"/>
        </p:style>
      </p:sp>
      <p:sp>
        <p:nvSpPr>
          <p:cNvPr id="199" name="CustomShape 6"/>
          <p:cNvSpPr/>
          <p:nvPr/>
        </p:nvSpPr>
        <p:spPr>
          <a:xfrm>
            <a:off x="10888200" y="1336320"/>
            <a:ext cx="127440" cy="127440"/>
          </a:xfrm>
          <a:custGeom>
            <a:avLst/>
            <a:gdLst/>
            <a:ahLst/>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720">
            <a:noFill/>
          </a:ln>
        </p:spPr>
        <p:style>
          <a:lnRef idx="0">
            <a:scrgbClr r="0" g="0" b="0"/>
          </a:lnRef>
          <a:fillRef idx="0">
            <a:scrgbClr r="0" g="0" b="0"/>
          </a:fillRef>
          <a:effectRef idx="0">
            <a:scrgbClr r="0" g="0" b="0"/>
          </a:effectRef>
          <a:fontRef idx="minor"/>
        </p:style>
      </p:sp>
      <p:graphicFrame>
        <p:nvGraphicFramePr>
          <p:cNvPr id="8" name="Diagram8"/>
          <p:cNvGraphicFramePr/>
          <p:nvPr>
            <p:extLst>
              <p:ext uri="{D42A27DB-BD31-4B8C-83A1-F6EECF244321}">
                <p14:modId xmlns:p14="http://schemas.microsoft.com/office/powerpoint/2010/main" val="558824927"/>
              </p:ext>
            </p:extLst>
          </p:nvPr>
        </p:nvGraphicFramePr>
        <p:xfrm>
          <a:off x="1131480" y="1914840"/>
          <a:ext cx="10515240" cy="4350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0" name="CustomShape 1"/>
          <p:cNvSpPr/>
          <p:nvPr/>
        </p:nvSpPr>
        <p:spPr>
          <a:xfrm>
            <a:off x="0" y="0"/>
            <a:ext cx="12191760" cy="6857640"/>
          </a:xfrm>
          <a:prstGeom prst="rect">
            <a:avLst/>
          </a:prstGeom>
          <a:gradFill rotWithShape="0">
            <a:gsLst>
              <a:gs pos="0">
                <a:srgbClr val="243FFF"/>
              </a:gs>
              <a:gs pos="100000">
                <a:srgbClr val="FF9022"/>
              </a:gs>
            </a:gsLst>
            <a:lin ang="2700000"/>
          </a:gradFill>
          <a:ln>
            <a:noFill/>
          </a:ln>
        </p:spPr>
        <p:style>
          <a:lnRef idx="2">
            <a:schemeClr val="accent1">
              <a:shade val="50000"/>
            </a:schemeClr>
          </a:lnRef>
          <a:fillRef idx="1">
            <a:schemeClr val="accent1"/>
          </a:fillRef>
          <a:effectRef idx="0">
            <a:schemeClr val="accent1"/>
          </a:effectRef>
          <a:fontRef idx="minor"/>
        </p:style>
      </p:sp>
      <p:sp>
        <p:nvSpPr>
          <p:cNvPr id="201" name="TextShape 2"/>
          <p:cNvSpPr txBox="1"/>
          <p:nvPr/>
        </p:nvSpPr>
        <p:spPr>
          <a:xfrm>
            <a:off x="1256400" y="591840"/>
            <a:ext cx="3939480" cy="5582880"/>
          </a:xfrm>
          <a:prstGeom prst="rect">
            <a:avLst/>
          </a:prstGeom>
          <a:noFill/>
          <a:ln>
            <a:noFill/>
          </a:ln>
        </p:spPr>
        <p:txBody>
          <a:bodyPr anchor="ctr">
            <a:normAutofit/>
          </a:bodyPr>
          <a:lstStyle/>
          <a:p>
            <a:pPr>
              <a:lnSpc>
                <a:spcPct val="90000"/>
              </a:lnSpc>
            </a:pPr>
            <a:r>
              <a:rPr lang="sr-Latn-RS" sz="6100" b="0" strike="noStrike" spc="-1">
                <a:solidFill>
                  <a:srgbClr val="FFFFFF"/>
                </a:solidFill>
                <a:latin typeface="Univers"/>
              </a:rPr>
              <a:t>A dodatna, dopunska i pripreme za maturu </a:t>
            </a:r>
            <a:endParaRPr lang="sr-Latn-RS" sz="6100" b="0" strike="noStrike" spc="-1">
              <a:solidFill>
                <a:srgbClr val="000000"/>
              </a:solidFill>
              <a:latin typeface="Univers"/>
            </a:endParaRPr>
          </a:p>
        </p:txBody>
      </p:sp>
      <p:sp>
        <p:nvSpPr>
          <p:cNvPr id="202" name="Line 3"/>
          <p:cNvSpPr/>
          <p:nvPr/>
        </p:nvSpPr>
        <p:spPr>
          <a:xfrm>
            <a:off x="715680" y="356760"/>
            <a:ext cx="0" cy="6492600"/>
          </a:xfrm>
          <a:prstGeom prst="line">
            <a:avLst/>
          </a:prstGeom>
          <a:ln w="25560" cap="sq">
            <a:solidFill>
              <a:schemeClr val="bg1"/>
            </a:solidFill>
            <a:bevel/>
          </a:ln>
        </p:spPr>
        <p:style>
          <a:lnRef idx="1">
            <a:schemeClr val="accent1"/>
          </a:lnRef>
          <a:fillRef idx="0">
            <a:schemeClr val="accent1"/>
          </a:fillRef>
          <a:effectRef idx="0">
            <a:schemeClr val="accent1"/>
          </a:effectRef>
          <a:fontRef idx="minor"/>
        </p:style>
      </p:sp>
      <p:sp>
        <p:nvSpPr>
          <p:cNvPr id="203" name="CustomShape 4"/>
          <p:cNvSpPr/>
          <p:nvPr/>
        </p:nvSpPr>
        <p:spPr>
          <a:xfrm>
            <a:off x="11472480" y="591840"/>
            <a:ext cx="138600" cy="138600"/>
          </a:xfrm>
          <a:custGeom>
            <a:avLst/>
            <a:gdLst/>
            <a:ahLst/>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720">
            <a:noFill/>
          </a:ln>
        </p:spPr>
        <p:style>
          <a:lnRef idx="0">
            <a:scrgbClr r="0" g="0" b="0"/>
          </a:lnRef>
          <a:fillRef idx="0">
            <a:scrgbClr r="0" g="0" b="0"/>
          </a:fillRef>
          <a:effectRef idx="0">
            <a:scrgbClr r="0" g="0" b="0"/>
          </a:effectRef>
          <a:fontRef idx="minor"/>
        </p:style>
      </p:sp>
      <p:sp>
        <p:nvSpPr>
          <p:cNvPr id="204" name="CustomShape 5"/>
          <p:cNvSpPr/>
          <p:nvPr/>
        </p:nvSpPr>
        <p:spPr>
          <a:xfrm>
            <a:off x="11831400" y="821160"/>
            <a:ext cx="90720" cy="90720"/>
          </a:xfrm>
          <a:custGeom>
            <a:avLst/>
            <a:gdLst/>
            <a:ahLst/>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a:noFill/>
          </a:ln>
        </p:spPr>
        <p:style>
          <a:lnRef idx="0">
            <a:scrgbClr r="0" g="0" b="0"/>
          </a:lnRef>
          <a:fillRef idx="0">
            <a:scrgbClr r="0" g="0" b="0"/>
          </a:fillRef>
          <a:effectRef idx="0">
            <a:scrgbClr r="0" g="0" b="0"/>
          </a:effectRef>
          <a:fontRef idx="minor"/>
        </p:style>
      </p:sp>
      <p:sp>
        <p:nvSpPr>
          <p:cNvPr id="205" name="CustomShape 6"/>
          <p:cNvSpPr/>
          <p:nvPr/>
        </p:nvSpPr>
        <p:spPr>
          <a:xfrm>
            <a:off x="11457000" y="1336320"/>
            <a:ext cx="127440" cy="127440"/>
          </a:xfrm>
          <a:custGeom>
            <a:avLst/>
            <a:gdLst/>
            <a:ahLst/>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720">
            <a:noFill/>
          </a:ln>
        </p:spPr>
        <p:style>
          <a:lnRef idx="0">
            <a:scrgbClr r="0" g="0" b="0"/>
          </a:lnRef>
          <a:fillRef idx="0">
            <a:scrgbClr r="0" g="0" b="0"/>
          </a:fillRef>
          <a:effectRef idx="0">
            <a:scrgbClr r="0" g="0" b="0"/>
          </a:effectRef>
          <a:fontRef idx="minor"/>
        </p:style>
      </p:sp>
      <p:graphicFrame>
        <p:nvGraphicFramePr>
          <p:cNvPr id="9" name="Diagram9"/>
          <p:cNvGraphicFramePr/>
          <p:nvPr>
            <p:extLst>
              <p:ext uri="{D42A27DB-BD31-4B8C-83A1-F6EECF244321}">
                <p14:modId xmlns:p14="http://schemas.microsoft.com/office/powerpoint/2010/main" val="2444686134"/>
              </p:ext>
            </p:extLst>
          </p:nvPr>
        </p:nvGraphicFramePr>
        <p:xfrm>
          <a:off x="5492880" y="671760"/>
          <a:ext cx="5860800" cy="5502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6" name="CustomShape 1"/>
          <p:cNvSpPr/>
          <p:nvPr/>
        </p:nvSpPr>
        <p:spPr>
          <a:xfrm>
            <a:off x="0" y="0"/>
            <a:ext cx="12191760" cy="6857640"/>
          </a:xfrm>
          <a:prstGeom prst="rect">
            <a:avLst/>
          </a:prstGeom>
          <a:gradFill rotWithShape="0">
            <a:gsLst>
              <a:gs pos="0">
                <a:srgbClr val="243FFF"/>
              </a:gs>
              <a:gs pos="100000">
                <a:srgbClr val="FF9022"/>
              </a:gs>
            </a:gsLst>
            <a:lin ang="2700000"/>
          </a:gradFill>
          <a:ln>
            <a:noFill/>
          </a:ln>
        </p:spPr>
        <p:style>
          <a:lnRef idx="2">
            <a:schemeClr val="accent1">
              <a:shade val="50000"/>
            </a:schemeClr>
          </a:lnRef>
          <a:fillRef idx="1">
            <a:schemeClr val="accent1"/>
          </a:fillRef>
          <a:effectRef idx="0">
            <a:schemeClr val="accent1"/>
          </a:effectRef>
          <a:fontRef idx="minor"/>
        </p:style>
      </p:sp>
      <p:sp>
        <p:nvSpPr>
          <p:cNvPr id="207" name="TextShape 2"/>
          <p:cNvSpPr txBox="1"/>
          <p:nvPr/>
        </p:nvSpPr>
        <p:spPr>
          <a:xfrm>
            <a:off x="1256400" y="591840"/>
            <a:ext cx="3939480" cy="5582880"/>
          </a:xfrm>
          <a:prstGeom prst="rect">
            <a:avLst/>
          </a:prstGeom>
          <a:noFill/>
          <a:ln>
            <a:noFill/>
          </a:ln>
        </p:spPr>
        <p:txBody>
          <a:bodyPr anchor="ctr">
            <a:normAutofit/>
          </a:bodyPr>
          <a:lstStyle/>
          <a:p>
            <a:pPr>
              <a:lnSpc>
                <a:spcPct val="90000"/>
              </a:lnSpc>
            </a:pPr>
            <a:r>
              <a:rPr lang="sr-Latn-RS" sz="5000" b="0" strike="noStrike" spc="-1">
                <a:solidFill>
                  <a:srgbClr val="FFFFFF"/>
                </a:solidFill>
                <a:latin typeface="Univers"/>
              </a:rPr>
              <a:t>Kakva je opremljenost škole i kako škola izgleda ?</a:t>
            </a:r>
            <a:endParaRPr lang="sr-Latn-RS" sz="5000" b="0" strike="noStrike" spc="-1">
              <a:solidFill>
                <a:srgbClr val="000000"/>
              </a:solidFill>
              <a:latin typeface="Univers"/>
            </a:endParaRPr>
          </a:p>
        </p:txBody>
      </p:sp>
      <p:sp>
        <p:nvSpPr>
          <p:cNvPr id="208" name="Line 3"/>
          <p:cNvSpPr/>
          <p:nvPr/>
        </p:nvSpPr>
        <p:spPr>
          <a:xfrm>
            <a:off x="715680" y="356760"/>
            <a:ext cx="0" cy="6492600"/>
          </a:xfrm>
          <a:prstGeom prst="line">
            <a:avLst/>
          </a:prstGeom>
          <a:ln w="25560" cap="sq">
            <a:solidFill>
              <a:schemeClr val="bg1"/>
            </a:solidFill>
            <a:bevel/>
          </a:ln>
        </p:spPr>
        <p:style>
          <a:lnRef idx="1">
            <a:schemeClr val="accent1"/>
          </a:lnRef>
          <a:fillRef idx="0">
            <a:schemeClr val="accent1"/>
          </a:fillRef>
          <a:effectRef idx="0">
            <a:schemeClr val="accent1"/>
          </a:effectRef>
          <a:fontRef idx="minor"/>
        </p:style>
      </p:sp>
      <p:sp>
        <p:nvSpPr>
          <p:cNvPr id="209" name="CustomShape 4"/>
          <p:cNvSpPr/>
          <p:nvPr/>
        </p:nvSpPr>
        <p:spPr>
          <a:xfrm>
            <a:off x="11472480" y="591840"/>
            <a:ext cx="138600" cy="138600"/>
          </a:xfrm>
          <a:custGeom>
            <a:avLst/>
            <a:gdLst/>
            <a:ahLst/>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720">
            <a:noFill/>
          </a:ln>
        </p:spPr>
        <p:style>
          <a:lnRef idx="0">
            <a:scrgbClr r="0" g="0" b="0"/>
          </a:lnRef>
          <a:fillRef idx="0">
            <a:scrgbClr r="0" g="0" b="0"/>
          </a:fillRef>
          <a:effectRef idx="0">
            <a:scrgbClr r="0" g="0" b="0"/>
          </a:effectRef>
          <a:fontRef idx="minor"/>
        </p:style>
      </p:sp>
      <p:sp>
        <p:nvSpPr>
          <p:cNvPr id="210" name="CustomShape 5"/>
          <p:cNvSpPr/>
          <p:nvPr/>
        </p:nvSpPr>
        <p:spPr>
          <a:xfrm>
            <a:off x="11831400" y="821160"/>
            <a:ext cx="90720" cy="90720"/>
          </a:xfrm>
          <a:custGeom>
            <a:avLst/>
            <a:gdLst/>
            <a:ahLst/>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a:noFill/>
          </a:ln>
        </p:spPr>
        <p:style>
          <a:lnRef idx="0">
            <a:scrgbClr r="0" g="0" b="0"/>
          </a:lnRef>
          <a:fillRef idx="0">
            <a:scrgbClr r="0" g="0" b="0"/>
          </a:fillRef>
          <a:effectRef idx="0">
            <a:scrgbClr r="0" g="0" b="0"/>
          </a:effectRef>
          <a:fontRef idx="minor"/>
        </p:style>
      </p:sp>
      <p:sp>
        <p:nvSpPr>
          <p:cNvPr id="211" name="CustomShape 6"/>
          <p:cNvSpPr/>
          <p:nvPr/>
        </p:nvSpPr>
        <p:spPr>
          <a:xfrm>
            <a:off x="11457000" y="1336320"/>
            <a:ext cx="127440" cy="127440"/>
          </a:xfrm>
          <a:custGeom>
            <a:avLst/>
            <a:gdLst/>
            <a:ahLst/>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720">
            <a:noFill/>
          </a:ln>
        </p:spPr>
        <p:style>
          <a:lnRef idx="0">
            <a:scrgbClr r="0" g="0" b="0"/>
          </a:lnRef>
          <a:fillRef idx="0">
            <a:scrgbClr r="0" g="0" b="0"/>
          </a:fillRef>
          <a:effectRef idx="0">
            <a:scrgbClr r="0" g="0" b="0"/>
          </a:effectRef>
          <a:fontRef idx="minor"/>
        </p:style>
      </p:sp>
      <p:graphicFrame>
        <p:nvGraphicFramePr>
          <p:cNvPr id="10" name="Diagram10"/>
          <p:cNvGraphicFramePr/>
          <p:nvPr>
            <p:extLst>
              <p:ext uri="{D42A27DB-BD31-4B8C-83A1-F6EECF244321}">
                <p14:modId xmlns:p14="http://schemas.microsoft.com/office/powerpoint/2010/main" val="579070177"/>
              </p:ext>
            </p:extLst>
          </p:nvPr>
        </p:nvGraphicFramePr>
        <p:xfrm>
          <a:off x="5492880" y="671760"/>
          <a:ext cx="5860800" cy="5502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2" name="Line 1"/>
          <p:cNvSpPr/>
          <p:nvPr/>
        </p:nvSpPr>
        <p:spPr>
          <a:xfrm>
            <a:off x="715680" y="1113840"/>
            <a:ext cx="0" cy="5735520"/>
          </a:xfrm>
          <a:prstGeom prst="line">
            <a:avLst/>
          </a:prstGeom>
          <a:ln w="25560" cap="sq">
            <a:solidFill>
              <a:srgbClr val="243FFF"/>
            </a:solidFill>
            <a:bevel/>
          </a:ln>
        </p:spPr>
        <p:style>
          <a:lnRef idx="1">
            <a:schemeClr val="accent1"/>
          </a:lnRef>
          <a:fillRef idx="0">
            <a:schemeClr val="accent1"/>
          </a:fillRef>
          <a:effectRef idx="0">
            <a:schemeClr val="accent1"/>
          </a:effectRef>
          <a:fontRef idx="minor"/>
        </p:style>
      </p:sp>
      <p:sp>
        <p:nvSpPr>
          <p:cNvPr id="213" name="CustomShape 2"/>
          <p:cNvSpPr/>
          <p:nvPr/>
        </p:nvSpPr>
        <p:spPr>
          <a:xfrm>
            <a:off x="0" y="0"/>
            <a:ext cx="12191760" cy="6857640"/>
          </a:xfrm>
          <a:prstGeom prst="rect">
            <a:avLst/>
          </a:prstGeom>
          <a:gradFill rotWithShape="0">
            <a:gsLst>
              <a:gs pos="0">
                <a:srgbClr val="243FFF"/>
              </a:gs>
              <a:gs pos="100000">
                <a:srgbClr val="FF9022"/>
              </a:gs>
            </a:gsLst>
            <a:lin ang="2700000"/>
          </a:gradFill>
          <a:ln>
            <a:noFill/>
          </a:ln>
        </p:spPr>
        <p:style>
          <a:lnRef idx="2">
            <a:schemeClr val="accent1">
              <a:shade val="50000"/>
            </a:schemeClr>
          </a:lnRef>
          <a:fillRef idx="1">
            <a:schemeClr val="accent1"/>
          </a:fillRef>
          <a:effectRef idx="0">
            <a:schemeClr val="accent1"/>
          </a:effectRef>
          <a:fontRef idx="minor"/>
        </p:style>
      </p:sp>
      <p:sp>
        <p:nvSpPr>
          <p:cNvPr id="214" name="CustomShape 3"/>
          <p:cNvSpPr/>
          <p:nvPr/>
        </p:nvSpPr>
        <p:spPr>
          <a:xfrm>
            <a:off x="0" y="6840"/>
            <a:ext cx="12191760" cy="6857640"/>
          </a:xfrm>
          <a:prstGeom prst="rect">
            <a:avLst/>
          </a:prstGeom>
          <a:gradFill rotWithShape="0">
            <a:gsLst>
              <a:gs pos="0">
                <a:srgbClr val="243FFF"/>
              </a:gs>
              <a:gs pos="100000">
                <a:srgbClr val="FF9022">
                  <a:alpha val="40000"/>
                </a:srgbClr>
              </a:gs>
            </a:gsLst>
            <a:lin ang="2700000"/>
          </a:gradFill>
          <a:ln>
            <a:noFill/>
          </a:ln>
        </p:spPr>
        <p:style>
          <a:lnRef idx="2">
            <a:schemeClr val="accent1">
              <a:shade val="50000"/>
            </a:schemeClr>
          </a:lnRef>
          <a:fillRef idx="1">
            <a:schemeClr val="accent1"/>
          </a:fillRef>
          <a:effectRef idx="0">
            <a:schemeClr val="accent1"/>
          </a:effectRef>
          <a:fontRef idx="minor"/>
        </p:style>
      </p:sp>
      <p:sp>
        <p:nvSpPr>
          <p:cNvPr id="215" name="TextShape 4"/>
          <p:cNvSpPr txBox="1"/>
          <p:nvPr/>
        </p:nvSpPr>
        <p:spPr>
          <a:xfrm>
            <a:off x="1577880" y="590040"/>
            <a:ext cx="5347080" cy="2838600"/>
          </a:xfrm>
          <a:prstGeom prst="rect">
            <a:avLst/>
          </a:prstGeom>
          <a:noFill/>
          <a:ln>
            <a:noFill/>
          </a:ln>
        </p:spPr>
        <p:txBody>
          <a:bodyPr anchor="b">
            <a:normAutofit/>
          </a:bodyPr>
          <a:lstStyle/>
          <a:p>
            <a:pPr>
              <a:lnSpc>
                <a:spcPct val="90000"/>
              </a:lnSpc>
            </a:pPr>
            <a:r>
              <a:rPr lang="sr-Latn-RS" sz="5400" b="1" strike="noStrike" cap="all" spc="-1">
                <a:solidFill>
                  <a:srgbClr val="FFFFFF"/>
                </a:solidFill>
                <a:latin typeface="Univers"/>
              </a:rPr>
              <a:t>A škola izgleda ovako...</a:t>
            </a:r>
            <a:endParaRPr lang="sr-Latn-RS" sz="5400" b="0" strike="noStrike" spc="-1">
              <a:solidFill>
                <a:srgbClr val="000000"/>
              </a:solidFill>
              <a:latin typeface="Univers"/>
            </a:endParaRPr>
          </a:p>
        </p:txBody>
      </p:sp>
      <p:sp>
        <p:nvSpPr>
          <p:cNvPr id="216" name="CustomShape 5"/>
          <p:cNvSpPr/>
          <p:nvPr/>
        </p:nvSpPr>
        <p:spPr>
          <a:xfrm>
            <a:off x="669240" y="1606320"/>
            <a:ext cx="138600" cy="138600"/>
          </a:xfrm>
          <a:custGeom>
            <a:avLst/>
            <a:gdLst/>
            <a:ahLst/>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720">
            <a:noFill/>
          </a:ln>
        </p:spPr>
        <p:style>
          <a:lnRef idx="0">
            <a:scrgbClr r="0" g="0" b="0"/>
          </a:lnRef>
          <a:fillRef idx="0">
            <a:scrgbClr r="0" g="0" b="0"/>
          </a:fillRef>
          <a:effectRef idx="0">
            <a:scrgbClr r="0" g="0" b="0"/>
          </a:effectRef>
          <a:fontRef idx="minor"/>
        </p:style>
      </p:sp>
      <p:sp>
        <p:nvSpPr>
          <p:cNvPr id="217" name="CustomShape 6"/>
          <p:cNvSpPr/>
          <p:nvPr/>
        </p:nvSpPr>
        <p:spPr>
          <a:xfrm>
            <a:off x="1028160" y="1835640"/>
            <a:ext cx="90720" cy="90720"/>
          </a:xfrm>
          <a:custGeom>
            <a:avLst/>
            <a:gdLst/>
            <a:ahLst/>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a:noFill/>
          </a:ln>
        </p:spPr>
        <p:style>
          <a:lnRef idx="0">
            <a:scrgbClr r="0" g="0" b="0"/>
          </a:lnRef>
          <a:fillRef idx="0">
            <a:scrgbClr r="0" g="0" b="0"/>
          </a:fillRef>
          <a:effectRef idx="0">
            <a:scrgbClr r="0" g="0" b="0"/>
          </a:effectRef>
          <a:fontRef idx="minor"/>
        </p:style>
      </p:sp>
      <p:sp>
        <p:nvSpPr>
          <p:cNvPr id="218" name="CustomShape 7"/>
          <p:cNvSpPr/>
          <p:nvPr/>
        </p:nvSpPr>
        <p:spPr>
          <a:xfrm>
            <a:off x="653760" y="2060280"/>
            <a:ext cx="127440" cy="127440"/>
          </a:xfrm>
          <a:custGeom>
            <a:avLst/>
            <a:gdLst/>
            <a:ahLst/>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720">
            <a:noFill/>
          </a:ln>
        </p:spPr>
        <p:style>
          <a:lnRef idx="0">
            <a:scrgbClr r="0" g="0" b="0"/>
          </a:lnRef>
          <a:fillRef idx="0">
            <a:scrgbClr r="0" g="0" b="0"/>
          </a:fillRef>
          <a:effectRef idx="0">
            <a:scrgbClr r="0" g="0" b="0"/>
          </a:effectRef>
          <a:fontRef idx="minor"/>
        </p:style>
      </p:sp>
      <p:sp>
        <p:nvSpPr>
          <p:cNvPr id="219" name="Line 8"/>
          <p:cNvSpPr/>
          <p:nvPr/>
        </p:nvSpPr>
        <p:spPr>
          <a:xfrm>
            <a:off x="1301040" y="3504960"/>
            <a:ext cx="0" cy="3353040"/>
          </a:xfrm>
          <a:prstGeom prst="line">
            <a:avLst/>
          </a:prstGeom>
          <a:ln w="25560" cap="sq">
            <a:solidFill>
              <a:schemeClr val="bg1"/>
            </a:solidFill>
            <a:bevel/>
          </a:ln>
        </p:spPr>
        <p:style>
          <a:lnRef idx="1">
            <a:schemeClr val="accent1"/>
          </a:lnRef>
          <a:fillRef idx="0">
            <a:schemeClr val="accent1"/>
          </a:fillRef>
          <a:effectRef idx="0">
            <a:schemeClr val="accent1"/>
          </a:effectRef>
          <a:fontRef idx="minor"/>
        </p:style>
      </p:sp>
      <p:pic>
        <p:nvPicPr>
          <p:cNvPr id="220" name="Slika 6"/>
          <p:cNvPicPr/>
          <p:nvPr/>
        </p:nvPicPr>
        <p:blipFill>
          <a:blip r:embed="rId2"/>
          <a:stretch/>
        </p:blipFill>
        <p:spPr>
          <a:xfrm>
            <a:off x="5427000" y="2311560"/>
            <a:ext cx="6603480" cy="440208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1" name="Line 1"/>
          <p:cNvSpPr/>
          <p:nvPr/>
        </p:nvSpPr>
        <p:spPr>
          <a:xfrm>
            <a:off x="715680" y="356760"/>
            <a:ext cx="0" cy="6492600"/>
          </a:xfrm>
          <a:prstGeom prst="line">
            <a:avLst/>
          </a:prstGeom>
          <a:ln w="25560" cap="sq">
            <a:solidFill>
              <a:srgbClr val="243FFF"/>
            </a:solidFill>
            <a:bevel/>
          </a:ln>
        </p:spPr>
        <p:style>
          <a:lnRef idx="1">
            <a:schemeClr val="accent1"/>
          </a:lnRef>
          <a:fillRef idx="0">
            <a:schemeClr val="accent1"/>
          </a:fillRef>
          <a:effectRef idx="0">
            <a:schemeClr val="accent1"/>
          </a:effectRef>
          <a:fontRef idx="minor"/>
        </p:style>
      </p:sp>
      <p:sp>
        <p:nvSpPr>
          <p:cNvPr id="222" name="CustomShape 2"/>
          <p:cNvSpPr/>
          <p:nvPr/>
        </p:nvSpPr>
        <p:spPr>
          <a:xfrm>
            <a:off x="0" y="0"/>
            <a:ext cx="12191760" cy="6857640"/>
          </a:xfrm>
          <a:prstGeom prst="rect">
            <a:avLst/>
          </a:prstGeom>
          <a:gradFill rotWithShape="0">
            <a:gsLst>
              <a:gs pos="0">
                <a:srgbClr val="243FFF"/>
              </a:gs>
              <a:gs pos="100000">
                <a:srgbClr val="FF9022"/>
              </a:gs>
            </a:gsLst>
            <a:lin ang="2700000"/>
          </a:gradFill>
          <a:ln>
            <a:noFill/>
          </a:ln>
        </p:spPr>
        <p:style>
          <a:lnRef idx="2">
            <a:schemeClr val="accent1">
              <a:shade val="50000"/>
            </a:schemeClr>
          </a:lnRef>
          <a:fillRef idx="1">
            <a:schemeClr val="accent1"/>
          </a:fillRef>
          <a:effectRef idx="0">
            <a:schemeClr val="accent1"/>
          </a:effectRef>
          <a:fontRef idx="minor"/>
        </p:style>
      </p:sp>
      <p:pic>
        <p:nvPicPr>
          <p:cNvPr id="223" name="Slika 4" descr="Slika na kojoj se prikazuje na zatvorenom, stol, strop, soba&#10;&#10;Opis je generiran uz vrlo visoku pouzdanost"/>
          <p:cNvPicPr/>
          <p:nvPr/>
        </p:nvPicPr>
        <p:blipFill>
          <a:blip r:embed="rId2"/>
          <a:srcRect t="18017"/>
          <a:stretch/>
        </p:blipFill>
        <p:spPr>
          <a:xfrm>
            <a:off x="307800" y="261360"/>
            <a:ext cx="11576160" cy="6334920"/>
          </a:xfrm>
          <a:prstGeom prst="rect">
            <a:avLst/>
          </a:prstGeom>
          <a:ln>
            <a:noFill/>
          </a:ln>
        </p:spPr>
      </p:pic>
      <p:sp>
        <p:nvSpPr>
          <p:cNvPr id="224" name="Line 3"/>
          <p:cNvSpPr/>
          <p:nvPr/>
        </p:nvSpPr>
        <p:spPr>
          <a:xfrm flipH="1">
            <a:off x="0" y="1589040"/>
            <a:ext cx="3352680" cy="0"/>
          </a:xfrm>
          <a:prstGeom prst="line">
            <a:avLst/>
          </a:prstGeom>
          <a:ln w="25560" cap="sq">
            <a:solidFill>
              <a:schemeClr val="bg1"/>
            </a:solidFill>
            <a:bevel/>
          </a:ln>
        </p:spPr>
        <p:style>
          <a:lnRef idx="1">
            <a:schemeClr val="accent1"/>
          </a:lnRef>
          <a:fillRef idx="0">
            <a:schemeClr val="accent1"/>
          </a:fillRef>
          <a:effectRef idx="0">
            <a:schemeClr val="accent1"/>
          </a:effectRef>
          <a:fontRef idx="minor"/>
        </p:style>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 name="Line 1"/>
          <p:cNvSpPr/>
          <p:nvPr/>
        </p:nvSpPr>
        <p:spPr>
          <a:xfrm>
            <a:off x="715680" y="356760"/>
            <a:ext cx="0" cy="6492600"/>
          </a:xfrm>
          <a:prstGeom prst="line">
            <a:avLst/>
          </a:prstGeom>
          <a:ln w="25560" cap="sq">
            <a:solidFill>
              <a:srgbClr val="243FFF"/>
            </a:solidFill>
            <a:bevel/>
          </a:ln>
        </p:spPr>
        <p:style>
          <a:lnRef idx="1">
            <a:schemeClr val="accent1"/>
          </a:lnRef>
          <a:fillRef idx="0">
            <a:schemeClr val="accent1"/>
          </a:fillRef>
          <a:effectRef idx="0">
            <a:schemeClr val="accent1"/>
          </a:effectRef>
          <a:fontRef idx="minor"/>
        </p:style>
      </p:sp>
      <p:sp>
        <p:nvSpPr>
          <p:cNvPr id="226" name="CustomShape 2"/>
          <p:cNvSpPr/>
          <p:nvPr/>
        </p:nvSpPr>
        <p:spPr>
          <a:xfrm>
            <a:off x="0" y="0"/>
            <a:ext cx="12191760" cy="6857640"/>
          </a:xfrm>
          <a:prstGeom prst="rect">
            <a:avLst/>
          </a:prstGeom>
          <a:gradFill rotWithShape="0">
            <a:gsLst>
              <a:gs pos="0">
                <a:srgbClr val="243FFF"/>
              </a:gs>
              <a:gs pos="100000">
                <a:srgbClr val="FF9022"/>
              </a:gs>
            </a:gsLst>
            <a:lin ang="2700000"/>
          </a:gradFill>
          <a:ln>
            <a:noFill/>
          </a:ln>
        </p:spPr>
        <p:style>
          <a:lnRef idx="2">
            <a:schemeClr val="accent1">
              <a:shade val="50000"/>
            </a:schemeClr>
          </a:lnRef>
          <a:fillRef idx="1">
            <a:schemeClr val="accent1"/>
          </a:fillRef>
          <a:effectRef idx="0">
            <a:schemeClr val="accent1"/>
          </a:effectRef>
          <a:fontRef idx="minor"/>
        </p:style>
      </p:sp>
      <p:pic>
        <p:nvPicPr>
          <p:cNvPr id="227" name="Slika 4" descr="Slika na kojoj se prikazuje na zatvorenom, zeleno, stol, sjedenje&#10;&#10;Opis je generiran uz vrlo visoku pouzdanost"/>
          <p:cNvPicPr/>
          <p:nvPr/>
        </p:nvPicPr>
        <p:blipFill>
          <a:blip r:embed="rId2"/>
          <a:srcRect t="9010" b="9010"/>
          <a:stretch/>
        </p:blipFill>
        <p:spPr>
          <a:xfrm>
            <a:off x="307800" y="261360"/>
            <a:ext cx="11576160" cy="6334920"/>
          </a:xfrm>
          <a:prstGeom prst="rect">
            <a:avLst/>
          </a:prstGeom>
          <a:ln>
            <a:noFill/>
          </a:ln>
        </p:spPr>
      </p:pic>
      <p:sp>
        <p:nvSpPr>
          <p:cNvPr id="228" name="Line 3"/>
          <p:cNvSpPr/>
          <p:nvPr/>
        </p:nvSpPr>
        <p:spPr>
          <a:xfrm flipH="1">
            <a:off x="0" y="1589040"/>
            <a:ext cx="3352680" cy="0"/>
          </a:xfrm>
          <a:prstGeom prst="line">
            <a:avLst/>
          </a:prstGeom>
          <a:ln w="25560" cap="sq">
            <a:solidFill>
              <a:schemeClr val="bg1"/>
            </a:solidFill>
            <a:bevel/>
          </a:ln>
        </p:spPr>
        <p:style>
          <a:lnRef idx="1">
            <a:schemeClr val="accent1"/>
          </a:lnRef>
          <a:fillRef idx="0">
            <a:schemeClr val="accent1"/>
          </a:fillRef>
          <a:effectRef idx="0">
            <a:schemeClr val="accent1"/>
          </a:effectRef>
          <a:fontRef idx="minor"/>
        </p:style>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9" name="Line 1"/>
          <p:cNvSpPr/>
          <p:nvPr/>
        </p:nvSpPr>
        <p:spPr>
          <a:xfrm>
            <a:off x="715680" y="356760"/>
            <a:ext cx="0" cy="6492600"/>
          </a:xfrm>
          <a:prstGeom prst="line">
            <a:avLst/>
          </a:prstGeom>
          <a:ln w="25560" cap="sq">
            <a:solidFill>
              <a:srgbClr val="243FFF"/>
            </a:solidFill>
            <a:bevel/>
          </a:ln>
        </p:spPr>
        <p:style>
          <a:lnRef idx="1">
            <a:schemeClr val="accent1"/>
          </a:lnRef>
          <a:fillRef idx="0">
            <a:schemeClr val="accent1"/>
          </a:fillRef>
          <a:effectRef idx="0">
            <a:schemeClr val="accent1"/>
          </a:effectRef>
          <a:fontRef idx="minor"/>
        </p:style>
      </p:sp>
      <p:sp>
        <p:nvSpPr>
          <p:cNvPr id="230" name="CustomShape 2"/>
          <p:cNvSpPr/>
          <p:nvPr/>
        </p:nvSpPr>
        <p:spPr>
          <a:xfrm>
            <a:off x="0" y="0"/>
            <a:ext cx="12191760" cy="6857640"/>
          </a:xfrm>
          <a:prstGeom prst="rect">
            <a:avLst/>
          </a:prstGeom>
          <a:gradFill rotWithShape="0">
            <a:gsLst>
              <a:gs pos="0">
                <a:srgbClr val="243FFF"/>
              </a:gs>
              <a:gs pos="100000">
                <a:srgbClr val="FF9022"/>
              </a:gs>
            </a:gsLst>
            <a:lin ang="2700000"/>
          </a:gradFill>
          <a:ln>
            <a:noFill/>
          </a:ln>
        </p:spPr>
        <p:style>
          <a:lnRef idx="2">
            <a:schemeClr val="accent1">
              <a:shade val="50000"/>
            </a:schemeClr>
          </a:lnRef>
          <a:fillRef idx="1">
            <a:schemeClr val="accent1"/>
          </a:fillRef>
          <a:effectRef idx="0">
            <a:schemeClr val="accent1"/>
          </a:effectRef>
          <a:fontRef idx="minor"/>
        </p:style>
      </p:sp>
      <p:pic>
        <p:nvPicPr>
          <p:cNvPr id="231" name="Slika 4" descr="Slika na kojoj se prikazuje na zatvorenom, strop, stol, prozor&#10;&#10;Opis je generiran uz vrlo visoku pouzdanost"/>
          <p:cNvPicPr/>
          <p:nvPr/>
        </p:nvPicPr>
        <p:blipFill>
          <a:blip r:embed="rId2"/>
          <a:srcRect t="8054" r="-2" b="-2"/>
          <a:stretch/>
        </p:blipFill>
        <p:spPr>
          <a:xfrm>
            <a:off x="1553400" y="328680"/>
            <a:ext cx="10638360" cy="6528960"/>
          </a:xfrm>
          <a:prstGeom prst="rect">
            <a:avLst/>
          </a:prstGeom>
          <a:ln>
            <a:noFill/>
          </a:ln>
        </p:spPr>
      </p:pic>
      <p:sp>
        <p:nvSpPr>
          <p:cNvPr id="232" name="CustomShape 3"/>
          <p:cNvSpPr/>
          <p:nvPr/>
        </p:nvSpPr>
        <p:spPr>
          <a:xfrm>
            <a:off x="10706040" y="397080"/>
            <a:ext cx="138600" cy="138600"/>
          </a:xfrm>
          <a:custGeom>
            <a:avLst/>
            <a:gdLst/>
            <a:ahLst/>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720">
            <a:noFill/>
          </a:ln>
        </p:spPr>
        <p:style>
          <a:lnRef idx="0">
            <a:scrgbClr r="0" g="0" b="0"/>
          </a:lnRef>
          <a:fillRef idx="0">
            <a:scrgbClr r="0" g="0" b="0"/>
          </a:fillRef>
          <a:effectRef idx="0">
            <a:scrgbClr r="0" g="0" b="0"/>
          </a:effectRef>
          <a:fontRef idx="minor"/>
        </p:style>
      </p:sp>
      <p:sp>
        <p:nvSpPr>
          <p:cNvPr id="233" name="CustomShape 4"/>
          <p:cNvSpPr/>
          <p:nvPr/>
        </p:nvSpPr>
        <p:spPr>
          <a:xfrm>
            <a:off x="11475360" y="1419120"/>
            <a:ext cx="90720" cy="90720"/>
          </a:xfrm>
          <a:custGeom>
            <a:avLst/>
            <a:gdLst/>
            <a:ahLst/>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a:noFill/>
          </a:ln>
        </p:spPr>
        <p:style>
          <a:lnRef idx="0">
            <a:scrgbClr r="0" g="0" b="0"/>
          </a:lnRef>
          <a:fillRef idx="0">
            <a:scrgbClr r="0" g="0" b="0"/>
          </a:fillRef>
          <a:effectRef idx="0">
            <a:scrgbClr r="0" g="0" b="0"/>
          </a:effectRef>
          <a:fontRef idx="minor"/>
        </p:style>
      </p:sp>
      <p:sp>
        <p:nvSpPr>
          <p:cNvPr id="234" name="CustomShape 5"/>
          <p:cNvSpPr/>
          <p:nvPr/>
        </p:nvSpPr>
        <p:spPr>
          <a:xfrm>
            <a:off x="1004400" y="5058000"/>
            <a:ext cx="127440" cy="127440"/>
          </a:xfrm>
          <a:custGeom>
            <a:avLst/>
            <a:gdLst/>
            <a:ahLst/>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720">
            <a:noFill/>
          </a:ln>
        </p:spPr>
        <p:style>
          <a:lnRef idx="0">
            <a:scrgbClr r="0" g="0" b="0"/>
          </a:lnRef>
          <a:fillRef idx="0">
            <a:scrgbClr r="0" g="0" b="0"/>
          </a:fillRef>
          <a:effectRef idx="0">
            <a:scrgbClr r="0" g="0" b="0"/>
          </a:effectRef>
          <a:fontRef idx="minor"/>
        </p:style>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 name="Line 1"/>
          <p:cNvSpPr/>
          <p:nvPr/>
        </p:nvSpPr>
        <p:spPr>
          <a:xfrm>
            <a:off x="715680" y="1113840"/>
            <a:ext cx="0" cy="5735520"/>
          </a:xfrm>
          <a:prstGeom prst="line">
            <a:avLst/>
          </a:prstGeom>
          <a:ln w="25560" cap="sq">
            <a:solidFill>
              <a:srgbClr val="243FFF"/>
            </a:solidFill>
            <a:bevel/>
          </a:ln>
        </p:spPr>
        <p:style>
          <a:lnRef idx="1">
            <a:schemeClr val="accent1"/>
          </a:lnRef>
          <a:fillRef idx="0">
            <a:schemeClr val="accent1"/>
          </a:fillRef>
          <a:effectRef idx="0">
            <a:schemeClr val="accent1"/>
          </a:effectRef>
          <a:fontRef idx="minor"/>
        </p:style>
      </p:sp>
      <p:sp>
        <p:nvSpPr>
          <p:cNvPr id="236" name="CustomShape 2"/>
          <p:cNvSpPr/>
          <p:nvPr/>
        </p:nvSpPr>
        <p:spPr>
          <a:xfrm>
            <a:off x="0" y="0"/>
            <a:ext cx="12191760" cy="6857640"/>
          </a:xfrm>
          <a:prstGeom prst="rect">
            <a:avLst/>
          </a:prstGeom>
          <a:gradFill rotWithShape="0">
            <a:gsLst>
              <a:gs pos="0">
                <a:srgbClr val="243FFF"/>
              </a:gs>
              <a:gs pos="100000">
                <a:srgbClr val="FF9022"/>
              </a:gs>
            </a:gsLst>
            <a:lin ang="2700000"/>
          </a:gradFill>
          <a:ln>
            <a:noFill/>
          </a:ln>
        </p:spPr>
        <p:style>
          <a:lnRef idx="2">
            <a:schemeClr val="accent1">
              <a:shade val="50000"/>
            </a:schemeClr>
          </a:lnRef>
          <a:fillRef idx="1">
            <a:schemeClr val="accent1"/>
          </a:fillRef>
          <a:effectRef idx="0">
            <a:schemeClr val="accent1"/>
          </a:effectRef>
          <a:fontRef idx="minor"/>
        </p:style>
      </p:sp>
      <p:pic>
        <p:nvPicPr>
          <p:cNvPr id="237" name="Slika 4" descr="Slika na kojoj se prikazuje na zatvorenom, strop, soba, zgrada&#10;&#10;Opis je generiran uz vrlo visoku pouzdanost"/>
          <p:cNvPicPr/>
          <p:nvPr/>
        </p:nvPicPr>
        <p:blipFill>
          <a:blip r:embed="rId2"/>
          <a:srcRect t="15731"/>
          <a:stretch/>
        </p:blipFill>
        <p:spPr>
          <a:xfrm>
            <a:off x="384120" y="731520"/>
            <a:ext cx="10304640" cy="5834160"/>
          </a:xfrm>
          <a:prstGeom prst="rect">
            <a:avLst/>
          </a:prstGeom>
          <a:ln>
            <a:noFill/>
          </a:ln>
        </p:spPr>
      </p:pic>
      <p:sp>
        <p:nvSpPr>
          <p:cNvPr id="238" name="CustomShape 3"/>
          <p:cNvSpPr/>
          <p:nvPr/>
        </p:nvSpPr>
        <p:spPr>
          <a:xfrm>
            <a:off x="10957680" y="815040"/>
            <a:ext cx="138600" cy="138600"/>
          </a:xfrm>
          <a:custGeom>
            <a:avLst/>
            <a:gdLst/>
            <a:ahLst/>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720">
            <a:noFill/>
          </a:ln>
        </p:spPr>
        <p:style>
          <a:lnRef idx="0">
            <a:scrgbClr r="0" g="0" b="0"/>
          </a:lnRef>
          <a:fillRef idx="0">
            <a:scrgbClr r="0" g="0" b="0"/>
          </a:fillRef>
          <a:effectRef idx="0">
            <a:scrgbClr r="0" g="0" b="0"/>
          </a:effectRef>
          <a:fontRef idx="minor"/>
        </p:style>
      </p:sp>
      <p:sp>
        <p:nvSpPr>
          <p:cNvPr id="239" name="CustomShape 4"/>
          <p:cNvSpPr/>
          <p:nvPr/>
        </p:nvSpPr>
        <p:spPr>
          <a:xfrm>
            <a:off x="11316600" y="1044360"/>
            <a:ext cx="90720" cy="90720"/>
          </a:xfrm>
          <a:custGeom>
            <a:avLst/>
            <a:gdLst/>
            <a:ahLst/>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a:noFill/>
          </a:ln>
        </p:spPr>
        <p:style>
          <a:lnRef idx="0">
            <a:scrgbClr r="0" g="0" b="0"/>
          </a:lnRef>
          <a:fillRef idx="0">
            <a:scrgbClr r="0" g="0" b="0"/>
          </a:fillRef>
          <a:effectRef idx="0">
            <a:scrgbClr r="0" g="0" b="0"/>
          </a:effectRef>
          <a:fontRef idx="minor"/>
        </p:style>
      </p:sp>
      <p:sp>
        <p:nvSpPr>
          <p:cNvPr id="240" name="CustomShape 5"/>
          <p:cNvSpPr/>
          <p:nvPr/>
        </p:nvSpPr>
        <p:spPr>
          <a:xfrm>
            <a:off x="10942200" y="1268640"/>
            <a:ext cx="127440" cy="127440"/>
          </a:xfrm>
          <a:custGeom>
            <a:avLst/>
            <a:gdLst/>
            <a:ahLst/>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720">
            <a:noFill/>
          </a:ln>
        </p:spPr>
        <p:style>
          <a:lnRef idx="0">
            <a:scrgbClr r="0" g="0" b="0"/>
          </a:lnRef>
          <a:fillRef idx="0">
            <a:scrgbClr r="0" g="0" b="0"/>
          </a:fillRef>
          <a:effectRef idx="0">
            <a:scrgbClr r="0" g="0" b="0"/>
          </a:effectRef>
          <a:fontRef idx="minor"/>
        </p:style>
      </p:sp>
      <p:sp>
        <p:nvSpPr>
          <p:cNvPr id="241" name="Line 6"/>
          <p:cNvSpPr/>
          <p:nvPr/>
        </p:nvSpPr>
        <p:spPr>
          <a:xfrm flipH="1">
            <a:off x="829080" y="6274080"/>
            <a:ext cx="11354040" cy="0"/>
          </a:xfrm>
          <a:prstGeom prst="line">
            <a:avLst/>
          </a:prstGeom>
          <a:ln w="25560" cap="sq">
            <a:solidFill>
              <a:schemeClr val="bg1"/>
            </a:solidFill>
            <a:bevel/>
          </a:ln>
        </p:spPr>
        <p:style>
          <a:lnRef idx="1">
            <a:schemeClr val="accent1"/>
          </a:lnRef>
          <a:fillRef idx="0">
            <a:schemeClr val="accent1"/>
          </a:fillRef>
          <a:effectRef idx="0">
            <a:schemeClr val="accent1"/>
          </a:effectRef>
          <a:fontRef idx="minor"/>
        </p:style>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2" name="Line 1"/>
          <p:cNvSpPr/>
          <p:nvPr/>
        </p:nvSpPr>
        <p:spPr>
          <a:xfrm>
            <a:off x="715680" y="356760"/>
            <a:ext cx="0" cy="6492600"/>
          </a:xfrm>
          <a:prstGeom prst="line">
            <a:avLst/>
          </a:prstGeom>
          <a:ln w="25560" cap="sq">
            <a:solidFill>
              <a:srgbClr val="243FFF"/>
            </a:solidFill>
            <a:bevel/>
          </a:ln>
        </p:spPr>
        <p:style>
          <a:lnRef idx="1">
            <a:schemeClr val="accent1"/>
          </a:lnRef>
          <a:fillRef idx="0">
            <a:schemeClr val="accent1"/>
          </a:fillRef>
          <a:effectRef idx="0">
            <a:schemeClr val="accent1"/>
          </a:effectRef>
          <a:fontRef idx="minor"/>
        </p:style>
      </p:sp>
      <p:sp>
        <p:nvSpPr>
          <p:cNvPr id="243" name="CustomShape 2"/>
          <p:cNvSpPr/>
          <p:nvPr/>
        </p:nvSpPr>
        <p:spPr>
          <a:xfrm>
            <a:off x="0" y="0"/>
            <a:ext cx="12191760" cy="6857640"/>
          </a:xfrm>
          <a:prstGeom prst="rect">
            <a:avLst/>
          </a:prstGeom>
          <a:gradFill rotWithShape="0">
            <a:gsLst>
              <a:gs pos="0">
                <a:srgbClr val="243FFF"/>
              </a:gs>
              <a:gs pos="100000">
                <a:srgbClr val="FF9022"/>
              </a:gs>
            </a:gsLst>
            <a:lin ang="2700000"/>
          </a:gradFill>
          <a:ln>
            <a:noFill/>
          </a:ln>
        </p:spPr>
        <p:style>
          <a:lnRef idx="2">
            <a:schemeClr val="accent1">
              <a:shade val="50000"/>
            </a:schemeClr>
          </a:lnRef>
          <a:fillRef idx="1">
            <a:schemeClr val="accent1"/>
          </a:fillRef>
          <a:effectRef idx="0">
            <a:schemeClr val="accent1"/>
          </a:effectRef>
          <a:fontRef idx="minor"/>
        </p:style>
      </p:sp>
      <p:pic>
        <p:nvPicPr>
          <p:cNvPr id="244" name="Slika 4" descr="Slika na kojoj se prikazuje na zatvorenom, ormarić, računalo, sjedenje&#10;&#10;Opis je generiran uz vrlo visoku pouzdanost"/>
          <p:cNvPicPr/>
          <p:nvPr/>
        </p:nvPicPr>
        <p:blipFill>
          <a:blip r:embed="rId2"/>
          <a:srcRect t="5501" b="12517"/>
          <a:stretch/>
        </p:blipFill>
        <p:spPr>
          <a:xfrm>
            <a:off x="307800" y="261360"/>
            <a:ext cx="11576160" cy="633492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 name="CustomShape 1"/>
          <p:cNvSpPr/>
          <p:nvPr/>
        </p:nvSpPr>
        <p:spPr>
          <a:xfrm>
            <a:off x="0" y="0"/>
            <a:ext cx="12191760" cy="6857640"/>
          </a:xfrm>
          <a:prstGeom prst="rect">
            <a:avLst/>
          </a:prstGeom>
          <a:gradFill rotWithShape="0">
            <a:gsLst>
              <a:gs pos="0">
                <a:srgbClr val="243FFF"/>
              </a:gs>
              <a:gs pos="100000">
                <a:srgbClr val="FF9022"/>
              </a:gs>
            </a:gsLst>
            <a:lin ang="2700000"/>
          </a:gradFill>
          <a:ln>
            <a:noFill/>
          </a:ln>
        </p:spPr>
        <p:style>
          <a:lnRef idx="2">
            <a:schemeClr val="accent1">
              <a:shade val="50000"/>
            </a:schemeClr>
          </a:lnRef>
          <a:fillRef idx="1">
            <a:schemeClr val="accent1"/>
          </a:fillRef>
          <a:effectRef idx="0">
            <a:schemeClr val="accent1"/>
          </a:effectRef>
          <a:fontRef idx="minor"/>
        </p:style>
      </p:sp>
      <p:sp>
        <p:nvSpPr>
          <p:cNvPr id="246" name="TextShape 2"/>
          <p:cNvSpPr txBox="1"/>
          <p:nvPr/>
        </p:nvSpPr>
        <p:spPr>
          <a:xfrm>
            <a:off x="479520" y="1062360"/>
            <a:ext cx="3939480" cy="5582880"/>
          </a:xfrm>
          <a:prstGeom prst="rect">
            <a:avLst/>
          </a:prstGeom>
          <a:noFill/>
          <a:ln>
            <a:noFill/>
          </a:ln>
        </p:spPr>
        <p:txBody>
          <a:bodyPr anchor="ctr">
            <a:normAutofit/>
          </a:bodyPr>
          <a:lstStyle/>
          <a:p>
            <a:pPr algn="r">
              <a:lnSpc>
                <a:spcPct val="90000"/>
              </a:lnSpc>
            </a:pPr>
            <a:r>
              <a:rPr lang="sr-Latn-RS" sz="4500" b="0" strike="noStrike" spc="-1">
                <a:solidFill>
                  <a:srgbClr val="FFFFFF"/>
                </a:solidFill>
                <a:latin typeface="Univers"/>
              </a:rPr>
              <a:t>Kakve rezultate postižu naši učenici na natjecanjima ? </a:t>
            </a:r>
            <a:endParaRPr lang="sr-Latn-RS" sz="4500" b="0" strike="noStrike" spc="-1">
              <a:solidFill>
                <a:srgbClr val="000000"/>
              </a:solidFill>
              <a:latin typeface="Univers"/>
            </a:endParaRPr>
          </a:p>
        </p:txBody>
      </p:sp>
      <p:sp>
        <p:nvSpPr>
          <p:cNvPr id="247" name="CustomShape 3"/>
          <p:cNvSpPr/>
          <p:nvPr/>
        </p:nvSpPr>
        <p:spPr>
          <a:xfrm>
            <a:off x="11433240" y="695880"/>
            <a:ext cx="138600" cy="138600"/>
          </a:xfrm>
          <a:custGeom>
            <a:avLst/>
            <a:gdLst/>
            <a:ahLst/>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720">
            <a:noFill/>
          </a:ln>
        </p:spPr>
        <p:style>
          <a:lnRef idx="0">
            <a:scrgbClr r="0" g="0" b="0"/>
          </a:lnRef>
          <a:fillRef idx="0">
            <a:scrgbClr r="0" g="0" b="0"/>
          </a:fillRef>
          <a:effectRef idx="0">
            <a:scrgbClr r="0" g="0" b="0"/>
          </a:effectRef>
          <a:fontRef idx="minor"/>
        </p:style>
      </p:sp>
      <p:sp>
        <p:nvSpPr>
          <p:cNvPr id="248" name="CustomShape 4"/>
          <p:cNvSpPr/>
          <p:nvPr/>
        </p:nvSpPr>
        <p:spPr>
          <a:xfrm>
            <a:off x="11791800" y="925200"/>
            <a:ext cx="90720" cy="90720"/>
          </a:xfrm>
          <a:custGeom>
            <a:avLst/>
            <a:gdLst/>
            <a:ahLst/>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a:noFill/>
          </a:ln>
        </p:spPr>
        <p:style>
          <a:lnRef idx="0">
            <a:scrgbClr r="0" g="0" b="0"/>
          </a:lnRef>
          <a:fillRef idx="0">
            <a:scrgbClr r="0" g="0" b="0"/>
          </a:fillRef>
          <a:effectRef idx="0">
            <a:scrgbClr r="0" g="0" b="0"/>
          </a:effectRef>
          <a:fontRef idx="minor"/>
        </p:style>
      </p:sp>
      <p:sp>
        <p:nvSpPr>
          <p:cNvPr id="249" name="Line 5"/>
          <p:cNvSpPr/>
          <p:nvPr/>
        </p:nvSpPr>
        <p:spPr>
          <a:xfrm>
            <a:off x="4727880" y="1131840"/>
            <a:ext cx="0" cy="5717520"/>
          </a:xfrm>
          <a:prstGeom prst="line">
            <a:avLst/>
          </a:prstGeom>
          <a:ln w="25560" cap="sq">
            <a:solidFill>
              <a:schemeClr val="lt1">
                <a:hueOff val="0"/>
                <a:satOff val="0"/>
                <a:lumOff val="0"/>
              </a:schemeClr>
            </a:solidFill>
            <a:bevel/>
          </a:ln>
        </p:spPr>
        <p:style>
          <a:lnRef idx="1">
            <a:schemeClr val="accent1"/>
          </a:lnRef>
          <a:fillRef idx="0">
            <a:schemeClr val="accent1"/>
          </a:fillRef>
          <a:effectRef idx="0">
            <a:schemeClr val="accent1"/>
          </a:effectRef>
          <a:fontRef idx="minor"/>
        </p:style>
      </p:sp>
      <p:sp>
        <p:nvSpPr>
          <p:cNvPr id="250" name="CustomShape 6"/>
          <p:cNvSpPr/>
          <p:nvPr/>
        </p:nvSpPr>
        <p:spPr>
          <a:xfrm>
            <a:off x="11417400" y="1440360"/>
            <a:ext cx="127440" cy="127440"/>
          </a:xfrm>
          <a:custGeom>
            <a:avLst/>
            <a:gdLst/>
            <a:ahLst/>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720">
            <a:noFill/>
          </a:ln>
        </p:spPr>
        <p:style>
          <a:lnRef idx="0">
            <a:scrgbClr r="0" g="0" b="0"/>
          </a:lnRef>
          <a:fillRef idx="0">
            <a:scrgbClr r="0" g="0" b="0"/>
          </a:fillRef>
          <a:effectRef idx="0">
            <a:scrgbClr r="0" g="0" b="0"/>
          </a:effectRef>
          <a:fontRef idx="minor"/>
        </p:style>
      </p:sp>
      <p:graphicFrame>
        <p:nvGraphicFramePr>
          <p:cNvPr id="11" name="Diagram11"/>
          <p:cNvGraphicFramePr/>
          <p:nvPr>
            <p:extLst>
              <p:ext uri="{D42A27DB-BD31-4B8C-83A1-F6EECF244321}">
                <p14:modId xmlns:p14="http://schemas.microsoft.com/office/powerpoint/2010/main" val="3340442628"/>
              </p:ext>
            </p:extLst>
          </p:nvPr>
        </p:nvGraphicFramePr>
        <p:xfrm>
          <a:off x="5108400" y="1070640"/>
          <a:ext cx="6244920" cy="5589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1" name="CustomShape 1"/>
          <p:cNvSpPr/>
          <p:nvPr/>
        </p:nvSpPr>
        <p:spPr>
          <a:xfrm>
            <a:off x="0" y="0"/>
            <a:ext cx="12191760" cy="6857640"/>
          </a:xfrm>
          <a:prstGeom prst="rect">
            <a:avLst/>
          </a:prstGeom>
          <a:gradFill rotWithShape="0">
            <a:gsLst>
              <a:gs pos="0">
                <a:srgbClr val="243FFF"/>
              </a:gs>
              <a:gs pos="100000">
                <a:srgbClr val="FF9022"/>
              </a:gs>
            </a:gsLst>
            <a:lin ang="2700000"/>
          </a:gradFill>
          <a:ln>
            <a:noFill/>
          </a:ln>
        </p:spPr>
        <p:style>
          <a:lnRef idx="2">
            <a:schemeClr val="accent1">
              <a:shade val="50000"/>
            </a:schemeClr>
          </a:lnRef>
          <a:fillRef idx="1">
            <a:schemeClr val="accent1"/>
          </a:fillRef>
          <a:effectRef idx="0">
            <a:schemeClr val="accent1"/>
          </a:effectRef>
          <a:fontRef idx="minor"/>
        </p:style>
      </p:sp>
      <p:sp>
        <p:nvSpPr>
          <p:cNvPr id="252" name="TextShape 2"/>
          <p:cNvSpPr txBox="1"/>
          <p:nvPr/>
        </p:nvSpPr>
        <p:spPr>
          <a:xfrm>
            <a:off x="479520" y="1062360"/>
            <a:ext cx="3939480" cy="5582880"/>
          </a:xfrm>
          <a:prstGeom prst="rect">
            <a:avLst/>
          </a:prstGeom>
          <a:noFill/>
          <a:ln>
            <a:noFill/>
          </a:ln>
        </p:spPr>
        <p:txBody>
          <a:bodyPr anchor="ctr">
            <a:normAutofit/>
          </a:bodyPr>
          <a:lstStyle/>
          <a:p>
            <a:pPr algn="r">
              <a:lnSpc>
                <a:spcPct val="90000"/>
              </a:lnSpc>
            </a:pPr>
            <a:r>
              <a:rPr lang="sr-Latn-RS" sz="4000" b="0" strike="noStrike" spc="-1">
                <a:solidFill>
                  <a:srgbClr val="FFFFFF"/>
                </a:solidFill>
                <a:latin typeface="Univers"/>
              </a:rPr>
              <a:t>Izvanučionička nastava i izleti...</a:t>
            </a:r>
            <a:endParaRPr lang="sr-Latn-RS" sz="4000" b="0" strike="noStrike" spc="-1">
              <a:solidFill>
                <a:srgbClr val="000000"/>
              </a:solidFill>
              <a:latin typeface="Univers"/>
            </a:endParaRPr>
          </a:p>
        </p:txBody>
      </p:sp>
      <p:sp>
        <p:nvSpPr>
          <p:cNvPr id="253" name="CustomShape 3"/>
          <p:cNvSpPr/>
          <p:nvPr/>
        </p:nvSpPr>
        <p:spPr>
          <a:xfrm>
            <a:off x="11433240" y="695880"/>
            <a:ext cx="138600" cy="138600"/>
          </a:xfrm>
          <a:custGeom>
            <a:avLst/>
            <a:gdLst/>
            <a:ahLst/>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720">
            <a:noFill/>
          </a:ln>
        </p:spPr>
        <p:style>
          <a:lnRef idx="0">
            <a:scrgbClr r="0" g="0" b="0"/>
          </a:lnRef>
          <a:fillRef idx="0">
            <a:scrgbClr r="0" g="0" b="0"/>
          </a:fillRef>
          <a:effectRef idx="0">
            <a:scrgbClr r="0" g="0" b="0"/>
          </a:effectRef>
          <a:fontRef idx="minor"/>
        </p:style>
      </p:sp>
      <p:sp>
        <p:nvSpPr>
          <p:cNvPr id="254" name="CustomShape 4"/>
          <p:cNvSpPr/>
          <p:nvPr/>
        </p:nvSpPr>
        <p:spPr>
          <a:xfrm>
            <a:off x="11791800" y="925200"/>
            <a:ext cx="90720" cy="90720"/>
          </a:xfrm>
          <a:custGeom>
            <a:avLst/>
            <a:gdLst/>
            <a:ahLst/>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a:noFill/>
          </a:ln>
        </p:spPr>
        <p:style>
          <a:lnRef idx="0">
            <a:scrgbClr r="0" g="0" b="0"/>
          </a:lnRef>
          <a:fillRef idx="0">
            <a:scrgbClr r="0" g="0" b="0"/>
          </a:fillRef>
          <a:effectRef idx="0">
            <a:scrgbClr r="0" g="0" b="0"/>
          </a:effectRef>
          <a:fontRef idx="minor"/>
        </p:style>
      </p:sp>
      <p:sp>
        <p:nvSpPr>
          <p:cNvPr id="255" name="Line 5"/>
          <p:cNvSpPr/>
          <p:nvPr/>
        </p:nvSpPr>
        <p:spPr>
          <a:xfrm>
            <a:off x="4727880" y="1131840"/>
            <a:ext cx="0" cy="5717520"/>
          </a:xfrm>
          <a:prstGeom prst="line">
            <a:avLst/>
          </a:prstGeom>
          <a:ln w="25560" cap="sq">
            <a:solidFill>
              <a:schemeClr val="lt1">
                <a:hueOff val="0"/>
                <a:satOff val="0"/>
                <a:lumOff val="0"/>
              </a:schemeClr>
            </a:solidFill>
            <a:bevel/>
          </a:ln>
        </p:spPr>
        <p:style>
          <a:lnRef idx="1">
            <a:schemeClr val="accent1"/>
          </a:lnRef>
          <a:fillRef idx="0">
            <a:schemeClr val="accent1"/>
          </a:fillRef>
          <a:effectRef idx="0">
            <a:schemeClr val="accent1"/>
          </a:effectRef>
          <a:fontRef idx="minor"/>
        </p:style>
      </p:sp>
      <p:sp>
        <p:nvSpPr>
          <p:cNvPr id="256" name="CustomShape 6"/>
          <p:cNvSpPr/>
          <p:nvPr/>
        </p:nvSpPr>
        <p:spPr>
          <a:xfrm>
            <a:off x="11417400" y="1440360"/>
            <a:ext cx="127440" cy="127440"/>
          </a:xfrm>
          <a:custGeom>
            <a:avLst/>
            <a:gdLst/>
            <a:ahLst/>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720">
            <a:noFill/>
          </a:ln>
        </p:spPr>
        <p:style>
          <a:lnRef idx="0">
            <a:scrgbClr r="0" g="0" b="0"/>
          </a:lnRef>
          <a:fillRef idx="0">
            <a:scrgbClr r="0" g="0" b="0"/>
          </a:fillRef>
          <a:effectRef idx="0">
            <a:scrgbClr r="0" g="0" b="0"/>
          </a:effectRef>
          <a:fontRef idx="minor"/>
        </p:style>
      </p:sp>
      <p:graphicFrame>
        <p:nvGraphicFramePr>
          <p:cNvPr id="12" name="Diagram12"/>
          <p:cNvGraphicFramePr/>
          <p:nvPr>
            <p:extLst>
              <p:ext uri="{D42A27DB-BD31-4B8C-83A1-F6EECF244321}">
                <p14:modId xmlns:p14="http://schemas.microsoft.com/office/powerpoint/2010/main" val="1180623633"/>
              </p:ext>
            </p:extLst>
          </p:nvPr>
        </p:nvGraphicFramePr>
        <p:xfrm>
          <a:off x="5108400" y="1070640"/>
          <a:ext cx="6244920" cy="5589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7" name="CustomShape 1"/>
          <p:cNvSpPr/>
          <p:nvPr/>
        </p:nvSpPr>
        <p:spPr>
          <a:xfrm>
            <a:off x="0" y="0"/>
            <a:ext cx="12191760" cy="6857640"/>
          </a:xfrm>
          <a:prstGeom prst="rect">
            <a:avLst/>
          </a:prstGeom>
          <a:gradFill rotWithShape="0">
            <a:gsLst>
              <a:gs pos="0">
                <a:srgbClr val="243FFF"/>
              </a:gs>
              <a:gs pos="100000">
                <a:srgbClr val="FF9022"/>
              </a:gs>
            </a:gsLst>
            <a:lin ang="2700000"/>
          </a:gradFill>
          <a:ln>
            <a:noFill/>
          </a:ln>
        </p:spPr>
        <p:style>
          <a:lnRef idx="2">
            <a:schemeClr val="accent1">
              <a:shade val="50000"/>
            </a:schemeClr>
          </a:lnRef>
          <a:fillRef idx="1">
            <a:schemeClr val="accent1"/>
          </a:fillRef>
          <a:effectRef idx="0">
            <a:schemeClr val="accent1"/>
          </a:effectRef>
          <a:fontRef idx="minor"/>
        </p:style>
      </p:sp>
      <p:sp>
        <p:nvSpPr>
          <p:cNvPr id="258" name="TextShape 2"/>
          <p:cNvSpPr txBox="1"/>
          <p:nvPr/>
        </p:nvSpPr>
        <p:spPr>
          <a:xfrm>
            <a:off x="838080" y="365040"/>
            <a:ext cx="9804600" cy="1325160"/>
          </a:xfrm>
          <a:prstGeom prst="rect">
            <a:avLst/>
          </a:prstGeom>
          <a:noFill/>
          <a:ln>
            <a:noFill/>
          </a:ln>
        </p:spPr>
        <p:txBody>
          <a:bodyPr anchor="ctr">
            <a:normAutofit/>
          </a:bodyPr>
          <a:lstStyle/>
          <a:p>
            <a:pPr>
              <a:lnSpc>
                <a:spcPct val="90000"/>
              </a:lnSpc>
            </a:pPr>
            <a:r>
              <a:rPr lang="sr-Latn-RS" sz="4400" b="0" strike="noStrike" spc="-1">
                <a:solidFill>
                  <a:srgbClr val="FFFFFF"/>
                </a:solidFill>
                <a:latin typeface="Univers"/>
              </a:rPr>
              <a:t>Školski projekti i natjecanja koja nisu u organizaciji AZOO</a:t>
            </a:r>
            <a:endParaRPr lang="sr-Latn-RS" sz="4400" b="0" strike="noStrike" spc="-1">
              <a:solidFill>
                <a:srgbClr val="000000"/>
              </a:solidFill>
              <a:latin typeface="Univers"/>
            </a:endParaRPr>
          </a:p>
        </p:txBody>
      </p:sp>
      <p:sp>
        <p:nvSpPr>
          <p:cNvPr id="259" name="Line 3"/>
          <p:cNvSpPr/>
          <p:nvPr/>
        </p:nvSpPr>
        <p:spPr>
          <a:xfrm>
            <a:off x="715680" y="356760"/>
            <a:ext cx="0" cy="6492600"/>
          </a:xfrm>
          <a:prstGeom prst="line">
            <a:avLst/>
          </a:prstGeom>
          <a:ln w="25560" cap="sq">
            <a:solidFill>
              <a:schemeClr val="bg1"/>
            </a:solidFill>
            <a:bevel/>
          </a:ln>
        </p:spPr>
        <p:style>
          <a:lnRef idx="1">
            <a:schemeClr val="accent1"/>
          </a:lnRef>
          <a:fillRef idx="0">
            <a:schemeClr val="accent1"/>
          </a:fillRef>
          <a:effectRef idx="0">
            <a:schemeClr val="accent1"/>
          </a:effectRef>
          <a:fontRef idx="minor"/>
        </p:style>
      </p:sp>
      <p:sp>
        <p:nvSpPr>
          <p:cNvPr id="260" name="CustomShape 4"/>
          <p:cNvSpPr/>
          <p:nvPr/>
        </p:nvSpPr>
        <p:spPr>
          <a:xfrm>
            <a:off x="10904040" y="591840"/>
            <a:ext cx="138600" cy="138600"/>
          </a:xfrm>
          <a:custGeom>
            <a:avLst/>
            <a:gdLst/>
            <a:ahLst/>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720">
            <a:noFill/>
          </a:ln>
        </p:spPr>
        <p:style>
          <a:lnRef idx="0">
            <a:scrgbClr r="0" g="0" b="0"/>
          </a:lnRef>
          <a:fillRef idx="0">
            <a:scrgbClr r="0" g="0" b="0"/>
          </a:fillRef>
          <a:effectRef idx="0">
            <a:scrgbClr r="0" g="0" b="0"/>
          </a:effectRef>
          <a:fontRef idx="minor"/>
        </p:style>
      </p:sp>
      <p:sp>
        <p:nvSpPr>
          <p:cNvPr id="261" name="CustomShape 5"/>
          <p:cNvSpPr/>
          <p:nvPr/>
        </p:nvSpPr>
        <p:spPr>
          <a:xfrm>
            <a:off x="11262600" y="821160"/>
            <a:ext cx="90720" cy="90720"/>
          </a:xfrm>
          <a:custGeom>
            <a:avLst/>
            <a:gdLst/>
            <a:ahLst/>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a:noFill/>
          </a:ln>
        </p:spPr>
        <p:style>
          <a:lnRef idx="0">
            <a:scrgbClr r="0" g="0" b="0"/>
          </a:lnRef>
          <a:fillRef idx="0">
            <a:scrgbClr r="0" g="0" b="0"/>
          </a:fillRef>
          <a:effectRef idx="0">
            <a:scrgbClr r="0" g="0" b="0"/>
          </a:effectRef>
          <a:fontRef idx="minor"/>
        </p:style>
      </p:sp>
      <p:sp>
        <p:nvSpPr>
          <p:cNvPr id="262" name="CustomShape 6"/>
          <p:cNvSpPr/>
          <p:nvPr/>
        </p:nvSpPr>
        <p:spPr>
          <a:xfrm>
            <a:off x="10888200" y="1336320"/>
            <a:ext cx="127440" cy="127440"/>
          </a:xfrm>
          <a:custGeom>
            <a:avLst/>
            <a:gdLst/>
            <a:ahLst/>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720">
            <a:noFill/>
          </a:ln>
        </p:spPr>
        <p:style>
          <a:lnRef idx="0">
            <a:scrgbClr r="0" g="0" b="0"/>
          </a:lnRef>
          <a:fillRef idx="0">
            <a:scrgbClr r="0" g="0" b="0"/>
          </a:fillRef>
          <a:effectRef idx="0">
            <a:scrgbClr r="0" g="0" b="0"/>
          </a:effectRef>
          <a:fontRef idx="minor"/>
        </p:style>
      </p:sp>
      <p:graphicFrame>
        <p:nvGraphicFramePr>
          <p:cNvPr id="13" name="Diagram13"/>
          <p:cNvGraphicFramePr/>
          <p:nvPr>
            <p:extLst>
              <p:ext uri="{D42A27DB-BD31-4B8C-83A1-F6EECF244321}">
                <p14:modId xmlns:p14="http://schemas.microsoft.com/office/powerpoint/2010/main" val="187732697"/>
              </p:ext>
            </p:extLst>
          </p:nvPr>
        </p:nvGraphicFramePr>
        <p:xfrm>
          <a:off x="838080" y="1825560"/>
          <a:ext cx="10515240" cy="4350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3" name="CustomShape 1"/>
          <p:cNvSpPr/>
          <p:nvPr/>
        </p:nvSpPr>
        <p:spPr>
          <a:xfrm>
            <a:off x="0" y="0"/>
            <a:ext cx="12191760" cy="6857640"/>
          </a:xfrm>
          <a:prstGeom prst="rect">
            <a:avLst/>
          </a:prstGeom>
          <a:gradFill rotWithShape="0">
            <a:gsLst>
              <a:gs pos="0">
                <a:srgbClr val="243FFF"/>
              </a:gs>
              <a:gs pos="100000">
                <a:srgbClr val="FF9022"/>
              </a:gs>
            </a:gsLst>
            <a:lin ang="2700000"/>
          </a:gradFill>
          <a:ln>
            <a:noFill/>
          </a:ln>
        </p:spPr>
        <p:style>
          <a:lnRef idx="2">
            <a:schemeClr val="accent1">
              <a:shade val="50000"/>
            </a:schemeClr>
          </a:lnRef>
          <a:fillRef idx="1">
            <a:schemeClr val="accent1"/>
          </a:fillRef>
          <a:effectRef idx="0">
            <a:schemeClr val="accent1"/>
          </a:effectRef>
          <a:fontRef idx="minor"/>
        </p:style>
      </p:sp>
      <p:sp>
        <p:nvSpPr>
          <p:cNvPr id="264" name="TextShape 2"/>
          <p:cNvSpPr txBox="1"/>
          <p:nvPr/>
        </p:nvSpPr>
        <p:spPr>
          <a:xfrm>
            <a:off x="479520" y="1062360"/>
            <a:ext cx="3939480" cy="5582880"/>
          </a:xfrm>
          <a:prstGeom prst="rect">
            <a:avLst/>
          </a:prstGeom>
          <a:noFill/>
          <a:ln>
            <a:noFill/>
          </a:ln>
        </p:spPr>
        <p:txBody>
          <a:bodyPr anchor="ctr">
            <a:normAutofit/>
          </a:bodyPr>
          <a:lstStyle/>
          <a:p>
            <a:pPr algn="r">
              <a:lnSpc>
                <a:spcPct val="90000"/>
              </a:lnSpc>
            </a:pPr>
            <a:r>
              <a:rPr lang="sr-Latn-RS" sz="5000" b="0" strike="noStrike" spc="-1">
                <a:solidFill>
                  <a:srgbClr val="FFFFFF"/>
                </a:solidFill>
                <a:latin typeface="Univers"/>
              </a:rPr>
              <a:t>Financijska pomoć učenicima putnicima i učenicima u domskom smještaju</a:t>
            </a:r>
            <a:endParaRPr lang="sr-Latn-RS" sz="5000" b="0" strike="noStrike" spc="-1">
              <a:solidFill>
                <a:srgbClr val="000000"/>
              </a:solidFill>
              <a:latin typeface="Univers"/>
            </a:endParaRPr>
          </a:p>
        </p:txBody>
      </p:sp>
      <p:sp>
        <p:nvSpPr>
          <p:cNvPr id="265" name="CustomShape 3"/>
          <p:cNvSpPr/>
          <p:nvPr/>
        </p:nvSpPr>
        <p:spPr>
          <a:xfrm>
            <a:off x="11433240" y="695880"/>
            <a:ext cx="138600" cy="138600"/>
          </a:xfrm>
          <a:custGeom>
            <a:avLst/>
            <a:gdLst/>
            <a:ahLst/>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720">
            <a:noFill/>
          </a:ln>
        </p:spPr>
        <p:style>
          <a:lnRef idx="0">
            <a:scrgbClr r="0" g="0" b="0"/>
          </a:lnRef>
          <a:fillRef idx="0">
            <a:scrgbClr r="0" g="0" b="0"/>
          </a:fillRef>
          <a:effectRef idx="0">
            <a:scrgbClr r="0" g="0" b="0"/>
          </a:effectRef>
          <a:fontRef idx="minor"/>
        </p:style>
      </p:sp>
      <p:sp>
        <p:nvSpPr>
          <p:cNvPr id="266" name="CustomShape 4"/>
          <p:cNvSpPr/>
          <p:nvPr/>
        </p:nvSpPr>
        <p:spPr>
          <a:xfrm>
            <a:off x="11791800" y="925200"/>
            <a:ext cx="90720" cy="90720"/>
          </a:xfrm>
          <a:custGeom>
            <a:avLst/>
            <a:gdLst/>
            <a:ahLst/>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a:noFill/>
          </a:ln>
        </p:spPr>
        <p:style>
          <a:lnRef idx="0">
            <a:scrgbClr r="0" g="0" b="0"/>
          </a:lnRef>
          <a:fillRef idx="0">
            <a:scrgbClr r="0" g="0" b="0"/>
          </a:fillRef>
          <a:effectRef idx="0">
            <a:scrgbClr r="0" g="0" b="0"/>
          </a:effectRef>
          <a:fontRef idx="minor"/>
        </p:style>
      </p:sp>
      <p:sp>
        <p:nvSpPr>
          <p:cNvPr id="267" name="Line 5"/>
          <p:cNvSpPr/>
          <p:nvPr/>
        </p:nvSpPr>
        <p:spPr>
          <a:xfrm>
            <a:off x="4727880" y="1131840"/>
            <a:ext cx="0" cy="5717520"/>
          </a:xfrm>
          <a:prstGeom prst="line">
            <a:avLst/>
          </a:prstGeom>
          <a:ln w="25560" cap="sq">
            <a:solidFill>
              <a:schemeClr val="lt1">
                <a:hueOff val="0"/>
                <a:satOff val="0"/>
                <a:lumOff val="0"/>
              </a:schemeClr>
            </a:solidFill>
            <a:bevel/>
          </a:ln>
        </p:spPr>
        <p:style>
          <a:lnRef idx="1">
            <a:schemeClr val="accent1"/>
          </a:lnRef>
          <a:fillRef idx="0">
            <a:schemeClr val="accent1"/>
          </a:fillRef>
          <a:effectRef idx="0">
            <a:schemeClr val="accent1"/>
          </a:effectRef>
          <a:fontRef idx="minor"/>
        </p:style>
      </p:sp>
      <p:sp>
        <p:nvSpPr>
          <p:cNvPr id="268" name="CustomShape 6"/>
          <p:cNvSpPr/>
          <p:nvPr/>
        </p:nvSpPr>
        <p:spPr>
          <a:xfrm>
            <a:off x="11417400" y="1440360"/>
            <a:ext cx="127440" cy="127440"/>
          </a:xfrm>
          <a:custGeom>
            <a:avLst/>
            <a:gdLst/>
            <a:ahLst/>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720">
            <a:noFill/>
          </a:ln>
        </p:spPr>
        <p:style>
          <a:lnRef idx="0">
            <a:scrgbClr r="0" g="0" b="0"/>
          </a:lnRef>
          <a:fillRef idx="0">
            <a:scrgbClr r="0" g="0" b="0"/>
          </a:fillRef>
          <a:effectRef idx="0">
            <a:scrgbClr r="0" g="0" b="0"/>
          </a:effectRef>
          <a:fontRef idx="minor"/>
        </p:style>
      </p:sp>
      <p:graphicFrame>
        <p:nvGraphicFramePr>
          <p:cNvPr id="14" name="Diagram14"/>
          <p:cNvGraphicFramePr/>
          <p:nvPr>
            <p:extLst>
              <p:ext uri="{D42A27DB-BD31-4B8C-83A1-F6EECF244321}">
                <p14:modId xmlns:p14="http://schemas.microsoft.com/office/powerpoint/2010/main" val="1214381378"/>
              </p:ext>
            </p:extLst>
          </p:nvPr>
        </p:nvGraphicFramePr>
        <p:xfrm>
          <a:off x="5108400" y="1070640"/>
          <a:ext cx="6244920" cy="5589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9" name="CustomShape 1"/>
          <p:cNvSpPr/>
          <p:nvPr/>
        </p:nvSpPr>
        <p:spPr>
          <a:xfrm>
            <a:off x="0" y="0"/>
            <a:ext cx="12191760" cy="6857640"/>
          </a:xfrm>
          <a:prstGeom prst="rect">
            <a:avLst/>
          </a:prstGeom>
          <a:gradFill rotWithShape="0">
            <a:gsLst>
              <a:gs pos="0">
                <a:srgbClr val="243FFF"/>
              </a:gs>
              <a:gs pos="100000">
                <a:srgbClr val="FF9022"/>
              </a:gs>
            </a:gsLst>
            <a:lin ang="2700000"/>
          </a:gradFill>
          <a:ln>
            <a:noFill/>
          </a:ln>
        </p:spPr>
        <p:style>
          <a:lnRef idx="2">
            <a:schemeClr val="accent1">
              <a:shade val="50000"/>
            </a:schemeClr>
          </a:lnRef>
          <a:fillRef idx="1">
            <a:schemeClr val="accent1"/>
          </a:fillRef>
          <a:effectRef idx="0">
            <a:schemeClr val="accent1"/>
          </a:effectRef>
          <a:fontRef idx="minor"/>
        </p:style>
      </p:sp>
      <p:sp>
        <p:nvSpPr>
          <p:cNvPr id="270" name="TextShape 2"/>
          <p:cNvSpPr txBox="1"/>
          <p:nvPr/>
        </p:nvSpPr>
        <p:spPr>
          <a:xfrm>
            <a:off x="479520" y="1062360"/>
            <a:ext cx="3939480" cy="5582880"/>
          </a:xfrm>
          <a:prstGeom prst="rect">
            <a:avLst/>
          </a:prstGeom>
          <a:noFill/>
          <a:ln>
            <a:noFill/>
          </a:ln>
        </p:spPr>
        <p:txBody>
          <a:bodyPr anchor="ctr">
            <a:normAutofit/>
          </a:bodyPr>
          <a:lstStyle/>
          <a:p>
            <a:pPr algn="r">
              <a:lnSpc>
                <a:spcPct val="90000"/>
              </a:lnSpc>
            </a:pPr>
            <a:r>
              <a:rPr lang="sr-Latn-RS" sz="5000" b="0" strike="noStrike" spc="-1">
                <a:solidFill>
                  <a:srgbClr val="FFFFFF"/>
                </a:solidFill>
                <a:latin typeface="Univers"/>
              </a:rPr>
              <a:t>Koje su prednosti Katoličke klasične gimnazije u odnosu na druge škole?</a:t>
            </a:r>
            <a:endParaRPr lang="sr-Latn-RS" sz="5000" b="0" strike="noStrike" spc="-1">
              <a:solidFill>
                <a:srgbClr val="000000"/>
              </a:solidFill>
              <a:latin typeface="Univers"/>
            </a:endParaRPr>
          </a:p>
        </p:txBody>
      </p:sp>
      <p:sp>
        <p:nvSpPr>
          <p:cNvPr id="271" name="CustomShape 3"/>
          <p:cNvSpPr/>
          <p:nvPr/>
        </p:nvSpPr>
        <p:spPr>
          <a:xfrm>
            <a:off x="11433240" y="695880"/>
            <a:ext cx="138600" cy="138600"/>
          </a:xfrm>
          <a:custGeom>
            <a:avLst/>
            <a:gdLst/>
            <a:ahLst/>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720">
            <a:noFill/>
          </a:ln>
        </p:spPr>
        <p:style>
          <a:lnRef idx="0">
            <a:scrgbClr r="0" g="0" b="0"/>
          </a:lnRef>
          <a:fillRef idx="0">
            <a:scrgbClr r="0" g="0" b="0"/>
          </a:fillRef>
          <a:effectRef idx="0">
            <a:scrgbClr r="0" g="0" b="0"/>
          </a:effectRef>
          <a:fontRef idx="minor"/>
        </p:style>
      </p:sp>
      <p:sp>
        <p:nvSpPr>
          <p:cNvPr id="272" name="CustomShape 4"/>
          <p:cNvSpPr/>
          <p:nvPr/>
        </p:nvSpPr>
        <p:spPr>
          <a:xfrm>
            <a:off x="11791800" y="925200"/>
            <a:ext cx="90720" cy="90720"/>
          </a:xfrm>
          <a:custGeom>
            <a:avLst/>
            <a:gdLst/>
            <a:ahLst/>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a:noFill/>
          </a:ln>
        </p:spPr>
        <p:style>
          <a:lnRef idx="0">
            <a:scrgbClr r="0" g="0" b="0"/>
          </a:lnRef>
          <a:fillRef idx="0">
            <a:scrgbClr r="0" g="0" b="0"/>
          </a:fillRef>
          <a:effectRef idx="0">
            <a:scrgbClr r="0" g="0" b="0"/>
          </a:effectRef>
          <a:fontRef idx="minor"/>
        </p:style>
      </p:sp>
      <p:sp>
        <p:nvSpPr>
          <p:cNvPr id="273" name="Line 5"/>
          <p:cNvSpPr/>
          <p:nvPr/>
        </p:nvSpPr>
        <p:spPr>
          <a:xfrm>
            <a:off x="4727880" y="1131840"/>
            <a:ext cx="0" cy="5717520"/>
          </a:xfrm>
          <a:prstGeom prst="line">
            <a:avLst/>
          </a:prstGeom>
          <a:ln w="25560" cap="sq">
            <a:solidFill>
              <a:schemeClr val="lt1">
                <a:hueOff val="0"/>
                <a:satOff val="0"/>
                <a:lumOff val="0"/>
              </a:schemeClr>
            </a:solidFill>
            <a:bevel/>
          </a:ln>
        </p:spPr>
        <p:style>
          <a:lnRef idx="1">
            <a:schemeClr val="accent1"/>
          </a:lnRef>
          <a:fillRef idx="0">
            <a:schemeClr val="accent1"/>
          </a:fillRef>
          <a:effectRef idx="0">
            <a:schemeClr val="accent1"/>
          </a:effectRef>
          <a:fontRef idx="minor"/>
        </p:style>
      </p:sp>
      <p:sp>
        <p:nvSpPr>
          <p:cNvPr id="274" name="CustomShape 6"/>
          <p:cNvSpPr/>
          <p:nvPr/>
        </p:nvSpPr>
        <p:spPr>
          <a:xfrm>
            <a:off x="11417400" y="1440360"/>
            <a:ext cx="127440" cy="127440"/>
          </a:xfrm>
          <a:custGeom>
            <a:avLst/>
            <a:gdLst/>
            <a:ahLst/>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720">
            <a:noFill/>
          </a:ln>
        </p:spPr>
        <p:style>
          <a:lnRef idx="0">
            <a:scrgbClr r="0" g="0" b="0"/>
          </a:lnRef>
          <a:fillRef idx="0">
            <a:scrgbClr r="0" g="0" b="0"/>
          </a:fillRef>
          <a:effectRef idx="0">
            <a:scrgbClr r="0" g="0" b="0"/>
          </a:effectRef>
          <a:fontRef idx="minor"/>
        </p:style>
      </p:sp>
      <p:graphicFrame>
        <p:nvGraphicFramePr>
          <p:cNvPr id="15" name="Diagram15"/>
          <p:cNvGraphicFramePr/>
          <p:nvPr>
            <p:extLst>
              <p:ext uri="{D42A27DB-BD31-4B8C-83A1-F6EECF244321}">
                <p14:modId xmlns:p14="http://schemas.microsoft.com/office/powerpoint/2010/main" val="2455790974"/>
              </p:ext>
            </p:extLst>
          </p:nvPr>
        </p:nvGraphicFramePr>
        <p:xfrm>
          <a:off x="5108400" y="1070640"/>
          <a:ext cx="6244920" cy="5589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5" name="CustomShape 1"/>
          <p:cNvSpPr/>
          <p:nvPr/>
        </p:nvSpPr>
        <p:spPr>
          <a:xfrm>
            <a:off x="0" y="0"/>
            <a:ext cx="12191760" cy="6857640"/>
          </a:xfrm>
          <a:prstGeom prst="rect">
            <a:avLst/>
          </a:prstGeom>
          <a:gradFill rotWithShape="0">
            <a:gsLst>
              <a:gs pos="0">
                <a:srgbClr val="243FFF"/>
              </a:gs>
              <a:gs pos="100000">
                <a:srgbClr val="FF9022"/>
              </a:gs>
            </a:gsLst>
            <a:lin ang="2700000"/>
          </a:gradFill>
          <a:ln>
            <a:noFill/>
          </a:ln>
        </p:spPr>
        <p:style>
          <a:lnRef idx="2">
            <a:schemeClr val="accent1">
              <a:shade val="50000"/>
            </a:schemeClr>
          </a:lnRef>
          <a:fillRef idx="1">
            <a:schemeClr val="accent1"/>
          </a:fillRef>
          <a:effectRef idx="0">
            <a:schemeClr val="accent1"/>
          </a:effectRef>
          <a:fontRef idx="minor"/>
        </p:style>
      </p:sp>
      <p:sp>
        <p:nvSpPr>
          <p:cNvPr id="276" name="TextShape 2"/>
          <p:cNvSpPr txBox="1"/>
          <p:nvPr/>
        </p:nvSpPr>
        <p:spPr>
          <a:xfrm>
            <a:off x="479520" y="1062360"/>
            <a:ext cx="3939480" cy="5582880"/>
          </a:xfrm>
          <a:prstGeom prst="rect">
            <a:avLst/>
          </a:prstGeom>
          <a:noFill/>
          <a:ln>
            <a:noFill/>
          </a:ln>
        </p:spPr>
        <p:txBody>
          <a:bodyPr anchor="ctr">
            <a:normAutofit/>
          </a:bodyPr>
          <a:lstStyle/>
          <a:p>
            <a:pPr algn="r">
              <a:lnSpc>
                <a:spcPct val="90000"/>
              </a:lnSpc>
            </a:pPr>
            <a:r>
              <a:rPr lang="sr-Latn-RS" sz="5000" b="0" strike="noStrike" spc="-1">
                <a:solidFill>
                  <a:srgbClr val="FFFFFF"/>
                </a:solidFill>
                <a:latin typeface="Univers"/>
              </a:rPr>
              <a:t>Informacije, preporuke, upute...</a:t>
            </a:r>
            <a:endParaRPr lang="sr-Latn-RS" sz="5000" b="0" strike="noStrike" spc="-1">
              <a:solidFill>
                <a:srgbClr val="000000"/>
              </a:solidFill>
              <a:latin typeface="Univers"/>
            </a:endParaRPr>
          </a:p>
        </p:txBody>
      </p:sp>
      <p:sp>
        <p:nvSpPr>
          <p:cNvPr id="277" name="CustomShape 3"/>
          <p:cNvSpPr/>
          <p:nvPr/>
        </p:nvSpPr>
        <p:spPr>
          <a:xfrm>
            <a:off x="11433240" y="695880"/>
            <a:ext cx="138600" cy="138600"/>
          </a:xfrm>
          <a:custGeom>
            <a:avLst/>
            <a:gdLst/>
            <a:ahLst/>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720">
            <a:noFill/>
          </a:ln>
        </p:spPr>
        <p:style>
          <a:lnRef idx="0">
            <a:scrgbClr r="0" g="0" b="0"/>
          </a:lnRef>
          <a:fillRef idx="0">
            <a:scrgbClr r="0" g="0" b="0"/>
          </a:fillRef>
          <a:effectRef idx="0">
            <a:scrgbClr r="0" g="0" b="0"/>
          </a:effectRef>
          <a:fontRef idx="minor"/>
        </p:style>
      </p:sp>
      <p:sp>
        <p:nvSpPr>
          <p:cNvPr id="278" name="CustomShape 4"/>
          <p:cNvSpPr/>
          <p:nvPr/>
        </p:nvSpPr>
        <p:spPr>
          <a:xfrm>
            <a:off x="11791800" y="925200"/>
            <a:ext cx="90720" cy="90720"/>
          </a:xfrm>
          <a:custGeom>
            <a:avLst/>
            <a:gdLst/>
            <a:ahLst/>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a:noFill/>
          </a:ln>
        </p:spPr>
        <p:style>
          <a:lnRef idx="0">
            <a:scrgbClr r="0" g="0" b="0"/>
          </a:lnRef>
          <a:fillRef idx="0">
            <a:scrgbClr r="0" g="0" b="0"/>
          </a:fillRef>
          <a:effectRef idx="0">
            <a:scrgbClr r="0" g="0" b="0"/>
          </a:effectRef>
          <a:fontRef idx="minor"/>
        </p:style>
      </p:sp>
      <p:sp>
        <p:nvSpPr>
          <p:cNvPr id="279" name="Line 5"/>
          <p:cNvSpPr/>
          <p:nvPr/>
        </p:nvSpPr>
        <p:spPr>
          <a:xfrm>
            <a:off x="4727880" y="1131840"/>
            <a:ext cx="0" cy="5717520"/>
          </a:xfrm>
          <a:prstGeom prst="line">
            <a:avLst/>
          </a:prstGeom>
          <a:ln w="25560" cap="sq">
            <a:solidFill>
              <a:schemeClr val="lt1">
                <a:hueOff val="0"/>
                <a:satOff val="0"/>
                <a:lumOff val="0"/>
              </a:schemeClr>
            </a:solidFill>
            <a:bevel/>
          </a:ln>
        </p:spPr>
        <p:style>
          <a:lnRef idx="1">
            <a:schemeClr val="accent1"/>
          </a:lnRef>
          <a:fillRef idx="0">
            <a:schemeClr val="accent1"/>
          </a:fillRef>
          <a:effectRef idx="0">
            <a:schemeClr val="accent1"/>
          </a:effectRef>
          <a:fontRef idx="minor"/>
        </p:style>
      </p:sp>
      <p:sp>
        <p:nvSpPr>
          <p:cNvPr id="280" name="CustomShape 6"/>
          <p:cNvSpPr/>
          <p:nvPr/>
        </p:nvSpPr>
        <p:spPr>
          <a:xfrm>
            <a:off x="11417400" y="1440360"/>
            <a:ext cx="127440" cy="127440"/>
          </a:xfrm>
          <a:custGeom>
            <a:avLst/>
            <a:gdLst/>
            <a:ahLst/>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720">
            <a:noFill/>
          </a:ln>
        </p:spPr>
        <p:style>
          <a:lnRef idx="0">
            <a:scrgbClr r="0" g="0" b="0"/>
          </a:lnRef>
          <a:fillRef idx="0">
            <a:scrgbClr r="0" g="0" b="0"/>
          </a:fillRef>
          <a:effectRef idx="0">
            <a:scrgbClr r="0" g="0" b="0"/>
          </a:effectRef>
          <a:fontRef idx="minor"/>
        </p:style>
      </p:sp>
      <p:graphicFrame>
        <p:nvGraphicFramePr>
          <p:cNvPr id="16" name="Diagram16"/>
          <p:cNvGraphicFramePr/>
          <p:nvPr>
            <p:extLst>
              <p:ext uri="{D42A27DB-BD31-4B8C-83A1-F6EECF244321}">
                <p14:modId xmlns:p14="http://schemas.microsoft.com/office/powerpoint/2010/main" val="1496688931"/>
              </p:ext>
            </p:extLst>
          </p:nvPr>
        </p:nvGraphicFramePr>
        <p:xfrm>
          <a:off x="5108400" y="1070640"/>
          <a:ext cx="6244920" cy="5589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1" name="CustomShape 1"/>
          <p:cNvSpPr/>
          <p:nvPr/>
        </p:nvSpPr>
        <p:spPr>
          <a:xfrm>
            <a:off x="0" y="0"/>
            <a:ext cx="12191760" cy="6857640"/>
          </a:xfrm>
          <a:prstGeom prst="rect">
            <a:avLst/>
          </a:prstGeom>
          <a:gradFill rotWithShape="0">
            <a:gsLst>
              <a:gs pos="0">
                <a:srgbClr val="243FFF"/>
              </a:gs>
              <a:gs pos="100000">
                <a:srgbClr val="FF9022"/>
              </a:gs>
            </a:gsLst>
            <a:lin ang="2700000"/>
          </a:gradFill>
          <a:ln>
            <a:noFill/>
          </a:ln>
        </p:spPr>
        <p:style>
          <a:lnRef idx="2">
            <a:schemeClr val="accent1">
              <a:shade val="50000"/>
            </a:schemeClr>
          </a:lnRef>
          <a:fillRef idx="1">
            <a:schemeClr val="accent1"/>
          </a:fillRef>
          <a:effectRef idx="0">
            <a:schemeClr val="accent1"/>
          </a:effectRef>
          <a:fontRef idx="minor"/>
        </p:style>
      </p:sp>
      <p:sp>
        <p:nvSpPr>
          <p:cNvPr id="282" name="TextShape 2"/>
          <p:cNvSpPr txBox="1"/>
          <p:nvPr/>
        </p:nvSpPr>
        <p:spPr>
          <a:xfrm>
            <a:off x="838080" y="365040"/>
            <a:ext cx="9804600" cy="1325160"/>
          </a:xfrm>
          <a:prstGeom prst="rect">
            <a:avLst/>
          </a:prstGeom>
          <a:noFill/>
          <a:ln>
            <a:noFill/>
          </a:ln>
        </p:spPr>
        <p:txBody>
          <a:bodyPr anchor="ctr">
            <a:normAutofit/>
          </a:bodyPr>
          <a:lstStyle/>
          <a:p>
            <a:pPr>
              <a:lnSpc>
                <a:spcPct val="90000"/>
              </a:lnSpc>
            </a:pPr>
            <a:r>
              <a:rPr lang="sr-Latn-RS" sz="4400" b="0" strike="noStrike" spc="-1">
                <a:solidFill>
                  <a:srgbClr val="FFFFFF"/>
                </a:solidFill>
                <a:latin typeface="Univers"/>
              </a:rPr>
              <a:t>… i još samo ovo !</a:t>
            </a:r>
            <a:endParaRPr lang="sr-Latn-RS" sz="4400" b="0" strike="noStrike" spc="-1">
              <a:solidFill>
                <a:srgbClr val="000000"/>
              </a:solidFill>
              <a:latin typeface="Univers"/>
            </a:endParaRPr>
          </a:p>
        </p:txBody>
      </p:sp>
      <p:sp>
        <p:nvSpPr>
          <p:cNvPr id="283" name="Line 3"/>
          <p:cNvSpPr/>
          <p:nvPr/>
        </p:nvSpPr>
        <p:spPr>
          <a:xfrm>
            <a:off x="715680" y="356760"/>
            <a:ext cx="0" cy="6492600"/>
          </a:xfrm>
          <a:prstGeom prst="line">
            <a:avLst/>
          </a:prstGeom>
          <a:ln w="25560" cap="sq">
            <a:solidFill>
              <a:schemeClr val="bg1"/>
            </a:solidFill>
            <a:bevel/>
          </a:ln>
        </p:spPr>
        <p:style>
          <a:lnRef idx="1">
            <a:schemeClr val="accent1"/>
          </a:lnRef>
          <a:fillRef idx="0">
            <a:schemeClr val="accent1"/>
          </a:fillRef>
          <a:effectRef idx="0">
            <a:schemeClr val="accent1"/>
          </a:effectRef>
          <a:fontRef idx="minor"/>
        </p:style>
      </p:sp>
      <p:sp>
        <p:nvSpPr>
          <p:cNvPr id="284" name="CustomShape 4"/>
          <p:cNvSpPr/>
          <p:nvPr/>
        </p:nvSpPr>
        <p:spPr>
          <a:xfrm>
            <a:off x="10904040" y="591840"/>
            <a:ext cx="138600" cy="138600"/>
          </a:xfrm>
          <a:custGeom>
            <a:avLst/>
            <a:gdLst/>
            <a:ahLst/>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720">
            <a:noFill/>
          </a:ln>
        </p:spPr>
        <p:style>
          <a:lnRef idx="0">
            <a:scrgbClr r="0" g="0" b="0"/>
          </a:lnRef>
          <a:fillRef idx="0">
            <a:scrgbClr r="0" g="0" b="0"/>
          </a:fillRef>
          <a:effectRef idx="0">
            <a:scrgbClr r="0" g="0" b="0"/>
          </a:effectRef>
          <a:fontRef idx="minor"/>
        </p:style>
      </p:sp>
      <p:sp>
        <p:nvSpPr>
          <p:cNvPr id="285" name="CustomShape 5"/>
          <p:cNvSpPr/>
          <p:nvPr/>
        </p:nvSpPr>
        <p:spPr>
          <a:xfrm>
            <a:off x="11262600" y="821160"/>
            <a:ext cx="90720" cy="90720"/>
          </a:xfrm>
          <a:custGeom>
            <a:avLst/>
            <a:gdLst/>
            <a:ahLst/>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a:noFill/>
          </a:ln>
        </p:spPr>
        <p:style>
          <a:lnRef idx="0">
            <a:scrgbClr r="0" g="0" b="0"/>
          </a:lnRef>
          <a:fillRef idx="0">
            <a:scrgbClr r="0" g="0" b="0"/>
          </a:fillRef>
          <a:effectRef idx="0">
            <a:scrgbClr r="0" g="0" b="0"/>
          </a:effectRef>
          <a:fontRef idx="minor"/>
        </p:style>
      </p:sp>
      <p:sp>
        <p:nvSpPr>
          <p:cNvPr id="286" name="CustomShape 6"/>
          <p:cNvSpPr/>
          <p:nvPr/>
        </p:nvSpPr>
        <p:spPr>
          <a:xfrm>
            <a:off x="10888200" y="1336320"/>
            <a:ext cx="127440" cy="127440"/>
          </a:xfrm>
          <a:custGeom>
            <a:avLst/>
            <a:gdLst/>
            <a:ahLst/>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720">
            <a:noFill/>
          </a:ln>
        </p:spPr>
        <p:style>
          <a:lnRef idx="0">
            <a:scrgbClr r="0" g="0" b="0"/>
          </a:lnRef>
          <a:fillRef idx="0">
            <a:scrgbClr r="0" g="0" b="0"/>
          </a:fillRef>
          <a:effectRef idx="0">
            <a:scrgbClr r="0" g="0" b="0"/>
          </a:effectRef>
          <a:fontRef idx="minor"/>
        </p:style>
      </p:sp>
      <p:graphicFrame>
        <p:nvGraphicFramePr>
          <p:cNvPr id="17" name="Diagram17"/>
          <p:cNvGraphicFramePr/>
          <p:nvPr>
            <p:extLst>
              <p:ext uri="{D42A27DB-BD31-4B8C-83A1-F6EECF244321}">
                <p14:modId xmlns:p14="http://schemas.microsoft.com/office/powerpoint/2010/main" val="691099426"/>
              </p:ext>
            </p:extLst>
          </p:nvPr>
        </p:nvGraphicFramePr>
        <p:xfrm>
          <a:off x="838080" y="1825560"/>
          <a:ext cx="10515240" cy="4350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1389</Words>
  <Application>Microsoft Office PowerPoint</Application>
  <PresentationFormat>Prilagođeno</PresentationFormat>
  <Paragraphs>109</Paragraphs>
  <Slides>28</Slides>
  <Notes>0</Notes>
  <HiddenSlides>0</HiddenSlides>
  <MMClips>0</MMClips>
  <ScaleCrop>false</ScaleCrop>
  <HeadingPairs>
    <vt:vector size="4" baseType="variant">
      <vt:variant>
        <vt:lpstr>Tema</vt:lpstr>
      </vt:variant>
      <vt:variant>
        <vt:i4>3</vt:i4>
      </vt:variant>
      <vt:variant>
        <vt:lpstr>Naslovi slajdova</vt:lpstr>
      </vt:variant>
      <vt:variant>
        <vt:i4>28</vt:i4>
      </vt:variant>
    </vt:vector>
  </HeadingPairs>
  <TitlesOfParts>
    <vt:vector size="31" baseType="lpstr">
      <vt:lpstr>Office Theme</vt:lpstr>
      <vt:lpstr>Office Theme</vt:lpstr>
      <vt:lpstr>Office Theme</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lpstr>PowerPointova prezentacija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prezentacija</dc:title>
  <dc:creator>Martina Bunić</dc:creator>
  <cp:lastModifiedBy>Martina Bunić</cp:lastModifiedBy>
  <cp:revision>1535</cp:revision>
  <dcterms:created xsi:type="dcterms:W3CDTF">2020-05-07T16:19:09Z</dcterms:created>
  <dcterms:modified xsi:type="dcterms:W3CDTF">2020-06-02T08:17:17Z</dcterms:modified>
  <dc:language>hr-HR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0</vt:i4>
  </property>
  <property fmtid="{D5CDD505-2E9C-101B-9397-08002B2CF9AE}" pid="8" name="PresentationFormat">
    <vt:lpwstr>Široki zaslon</vt:lpwstr>
  </property>
  <property fmtid="{D5CDD505-2E9C-101B-9397-08002B2CF9AE}" pid="9" name="ScaleCrop">
    <vt:bool>false</vt:bool>
  </property>
  <property fmtid="{D5CDD505-2E9C-101B-9397-08002B2CF9AE}" pid="10" name="ShareDoc">
    <vt:bool>false</vt:bool>
  </property>
  <property fmtid="{D5CDD505-2E9C-101B-9397-08002B2CF9AE}" pid="11" name="Slides">
    <vt:i4>28</vt:i4>
  </property>
</Properties>
</file>